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6: Solomon’s Peace with Flaws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06_Slide01_01">
            <a:hlinkClick r:id="" action="ppaction://media"/>
            <a:extLst>
              <a:ext uri="{FF2B5EF4-FFF2-40B4-BE49-F238E27FC236}">
                <a16:creationId xmlns:a16="http://schemas.microsoft.com/office/drawing/2014/main" id="{6F5C582B-3208-8AE2-75B9-B72FAE3E2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1331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1.  Peace with a Flaw – 1 Kings 9:10-25 – Giving Away God’s 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Avoiding Disillusionment and Cynicism with the Church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Gezer and Canaanite Pockets that Remained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Queen of Sheba &amp; Gold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Solomon and Deuteronomy 17 [kingship] and Gold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Solomon’s Throne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Solomon’s Kingdom of Peace with Flaws [syncretism]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06_Slide02_01">
            <a:hlinkClick r:id="" action="ppaction://media"/>
            <a:extLst>
              <a:ext uri="{FF2B5EF4-FFF2-40B4-BE49-F238E27FC236}">
                <a16:creationId xmlns:a16="http://schemas.microsoft.com/office/drawing/2014/main" id="{0CE6286D-B8F2-CB5F-B948-6F31DF002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6498" y="0"/>
            <a:ext cx="609600" cy="609600"/>
          </a:xfrm>
          <a:prstGeom prst="rect">
            <a:avLst/>
          </a:prstGeom>
        </p:spPr>
      </p:pic>
      <p:pic>
        <p:nvPicPr>
          <p:cNvPr id="5" name="Vannoy_Kgs_L06_Slide02_02">
            <a:hlinkClick r:id="" action="ppaction://media"/>
            <a:extLst>
              <a:ext uri="{FF2B5EF4-FFF2-40B4-BE49-F238E27FC236}">
                <a16:creationId xmlns:a16="http://schemas.microsoft.com/office/drawing/2014/main" id="{1C0885E8-1F61-CFEE-0E3A-1D007C53E4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26452" y="1013253"/>
            <a:ext cx="609600" cy="609600"/>
          </a:xfrm>
          <a:prstGeom prst="rect">
            <a:avLst/>
          </a:prstGeom>
        </p:spPr>
      </p:pic>
      <p:pic>
        <p:nvPicPr>
          <p:cNvPr id="6" name="Vannoy_Kgs_L06_Slide02_03">
            <a:hlinkClick r:id="" action="ppaction://media"/>
            <a:extLst>
              <a:ext uri="{FF2B5EF4-FFF2-40B4-BE49-F238E27FC236}">
                <a16:creationId xmlns:a16="http://schemas.microsoft.com/office/drawing/2014/main" id="{322BE4ED-C139-6C34-B3D2-A89C9C2F42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1442" y="1853248"/>
            <a:ext cx="609600" cy="609600"/>
          </a:xfrm>
          <a:prstGeom prst="rect">
            <a:avLst/>
          </a:prstGeom>
        </p:spPr>
      </p:pic>
      <p:pic>
        <p:nvPicPr>
          <p:cNvPr id="7" name="Vannoy_Kgs_L06_Slide02_04">
            <a:hlinkClick r:id="" action="ppaction://media"/>
            <a:extLst>
              <a:ext uri="{FF2B5EF4-FFF2-40B4-BE49-F238E27FC236}">
                <a16:creationId xmlns:a16="http://schemas.microsoft.com/office/drawing/2014/main" id="{F36205BA-364E-7ABE-DFA6-C70CF868167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61298" y="2693243"/>
            <a:ext cx="609600" cy="609600"/>
          </a:xfrm>
          <a:prstGeom prst="rect">
            <a:avLst/>
          </a:prstGeom>
        </p:spPr>
      </p:pic>
      <p:pic>
        <p:nvPicPr>
          <p:cNvPr id="8" name="Vannoy_Kgs_L06_Slide02_05">
            <a:hlinkClick r:id="" action="ppaction://media"/>
            <a:extLst>
              <a:ext uri="{FF2B5EF4-FFF2-40B4-BE49-F238E27FC236}">
                <a16:creationId xmlns:a16="http://schemas.microsoft.com/office/drawing/2014/main" id="{820857F0-5B20-ECAB-1D2A-CF6F43132F8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1442" y="3721845"/>
            <a:ext cx="609600" cy="609600"/>
          </a:xfrm>
          <a:prstGeom prst="rect">
            <a:avLst/>
          </a:prstGeom>
        </p:spPr>
      </p:pic>
      <p:pic>
        <p:nvPicPr>
          <p:cNvPr id="9" name="Vannoy_Kgs_L06_Slide02_06">
            <a:hlinkClick r:id="" action="ppaction://media"/>
            <a:extLst>
              <a:ext uri="{FF2B5EF4-FFF2-40B4-BE49-F238E27FC236}">
                <a16:creationId xmlns:a16="http://schemas.microsoft.com/office/drawing/2014/main" id="{D94690B6-B023-65D0-CF14-D33B606CE9B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8898" y="4695493"/>
            <a:ext cx="914400" cy="609600"/>
          </a:xfrm>
          <a:prstGeom prst="rect">
            <a:avLst/>
          </a:prstGeom>
        </p:spPr>
      </p:pic>
      <p:pic>
        <p:nvPicPr>
          <p:cNvPr id="10" name="Vannoy_Kgs_L06_Slide02_07">
            <a:hlinkClick r:id="" action="ppaction://media"/>
            <a:extLst>
              <a:ext uri="{FF2B5EF4-FFF2-40B4-BE49-F238E27FC236}">
                <a16:creationId xmlns:a16="http://schemas.microsoft.com/office/drawing/2014/main" id="{4EAE3A77-2DA0-661A-2672-4C8CFF4D42C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66098" y="5819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888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7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865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4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9541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5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331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6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219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24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6668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94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06_Slide03_01">
            <a:hlinkClick r:id="" action="ppaction://media"/>
            <a:extLst>
              <a:ext uri="{FF2B5EF4-FFF2-40B4-BE49-F238E27FC236}">
                <a16:creationId xmlns:a16="http://schemas.microsoft.com/office/drawing/2014/main" id="{B1236D62-9855-7AF4-8245-24532BE86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1548" y="543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25920</TotalTime>
  <Words>124</Words>
  <Application>Microsoft Office PowerPoint</Application>
  <PresentationFormat>Widescreen</PresentationFormat>
  <Paragraphs>16</Paragraphs>
  <Slides>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403</cp:revision>
  <dcterms:created xsi:type="dcterms:W3CDTF">2023-02-18T16:12:42Z</dcterms:created>
  <dcterms:modified xsi:type="dcterms:W3CDTF">2023-04-09T13:13:54Z</dcterms:modified>
</cp:coreProperties>
</file>