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1860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2.xml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1:  Introduction – Title, Authorship and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01_Slide01_01">
            <a:hlinkClick r:id="" action="ppaction://media"/>
            <a:extLst>
              <a:ext uri="{FF2B5EF4-FFF2-40B4-BE49-F238E27FC236}">
                <a16:creationId xmlns:a16="http://schemas.microsoft.com/office/drawing/2014/main" id="{E29C6240-CF4B-1EDB-BAF3-5B574ACF7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1417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Course 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Title:  Kings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General Content:  3-Fold 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Introductory/Concluding Framework Formulae for Each 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Evaluation of Each 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Debate over Dating the Formulae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First Division – United Kingdom – 1 Kings 1-11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Second Division – Divided Kingdom – 1 Kings 12-2 Kings 17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Final Days of Judah – 2 Kings 18-25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1_Slide02_01">
            <a:hlinkClick r:id="" action="ppaction://media"/>
            <a:extLst>
              <a:ext uri="{FF2B5EF4-FFF2-40B4-BE49-F238E27FC236}">
                <a16:creationId xmlns:a16="http://schemas.microsoft.com/office/drawing/2014/main" id="{DDD31880-DF89-6176-C151-AF202C30F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8908" y="-304800"/>
            <a:ext cx="609600" cy="609600"/>
          </a:xfrm>
          <a:prstGeom prst="rect">
            <a:avLst/>
          </a:prstGeom>
        </p:spPr>
      </p:pic>
      <p:pic>
        <p:nvPicPr>
          <p:cNvPr id="5" name="Vannoy_Kgs_L01_Slide02_02">
            <a:hlinkClick r:id="" action="ppaction://media"/>
            <a:extLst>
              <a:ext uri="{FF2B5EF4-FFF2-40B4-BE49-F238E27FC236}">
                <a16:creationId xmlns:a16="http://schemas.microsoft.com/office/drawing/2014/main" id="{6E2ED485-9BA5-9BE7-868A-629D097E5A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8393" y="708453"/>
            <a:ext cx="609600" cy="609600"/>
          </a:xfrm>
          <a:prstGeom prst="rect">
            <a:avLst/>
          </a:prstGeom>
        </p:spPr>
      </p:pic>
      <p:pic>
        <p:nvPicPr>
          <p:cNvPr id="6" name="Vannoy_Kgs_L01_Slide02_03">
            <a:hlinkClick r:id="" action="ppaction://media"/>
            <a:extLst>
              <a:ext uri="{FF2B5EF4-FFF2-40B4-BE49-F238E27FC236}">
                <a16:creationId xmlns:a16="http://schemas.microsoft.com/office/drawing/2014/main" id="{D062BF69-9271-2DFE-2840-A65B7C4A97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80569" y="1721706"/>
            <a:ext cx="609600" cy="609600"/>
          </a:xfrm>
          <a:prstGeom prst="rect">
            <a:avLst/>
          </a:prstGeom>
        </p:spPr>
      </p:pic>
      <p:pic>
        <p:nvPicPr>
          <p:cNvPr id="7" name="Vannoy_Kgs_L01_Slide02_04">
            <a:hlinkClick r:id="" action="ppaction://media"/>
            <a:extLst>
              <a:ext uri="{FF2B5EF4-FFF2-40B4-BE49-F238E27FC236}">
                <a16:creationId xmlns:a16="http://schemas.microsoft.com/office/drawing/2014/main" id="{94A7CD36-BD40-70A8-9E85-B0CB5B1BB6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8393" y="2550763"/>
            <a:ext cx="609600" cy="609600"/>
          </a:xfrm>
          <a:prstGeom prst="rect">
            <a:avLst/>
          </a:prstGeom>
        </p:spPr>
      </p:pic>
      <p:pic>
        <p:nvPicPr>
          <p:cNvPr id="8" name="Vannoy_Kgs_L01_Slide02_05">
            <a:hlinkClick r:id="" action="ppaction://media"/>
            <a:extLst>
              <a:ext uri="{FF2B5EF4-FFF2-40B4-BE49-F238E27FC236}">
                <a16:creationId xmlns:a16="http://schemas.microsoft.com/office/drawing/2014/main" id="{1F1A5BBB-279C-DE11-F8FE-1B526A1ED7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5254" y="3429000"/>
            <a:ext cx="609600" cy="609600"/>
          </a:xfrm>
          <a:prstGeom prst="rect">
            <a:avLst/>
          </a:prstGeom>
        </p:spPr>
      </p:pic>
      <p:pic>
        <p:nvPicPr>
          <p:cNvPr id="9" name="Vannoy_Kgs_L01_Slide02_06">
            <a:hlinkClick r:id="" action="ppaction://media"/>
            <a:extLst>
              <a:ext uri="{FF2B5EF4-FFF2-40B4-BE49-F238E27FC236}">
                <a16:creationId xmlns:a16="http://schemas.microsoft.com/office/drawing/2014/main" id="{29C250C4-DBDB-EE0B-02C5-4592EB54AA0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63593" y="4526694"/>
            <a:ext cx="609600" cy="609600"/>
          </a:xfrm>
          <a:prstGeom prst="rect">
            <a:avLst/>
          </a:prstGeom>
        </p:spPr>
      </p:pic>
      <p:pic>
        <p:nvPicPr>
          <p:cNvPr id="16" name="Vannoy_Kgs_L01_Slide02_07">
            <a:hlinkClick r:id="" action="ppaction://media"/>
            <a:extLst>
              <a:ext uri="{FF2B5EF4-FFF2-40B4-BE49-F238E27FC236}">
                <a16:creationId xmlns:a16="http://schemas.microsoft.com/office/drawing/2014/main" id="{476142F7-46C3-DC1A-9496-C95A3C94DC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0454" y="5233158"/>
            <a:ext cx="609600" cy="609600"/>
          </a:xfrm>
          <a:prstGeom prst="rect">
            <a:avLst/>
          </a:prstGeom>
        </p:spPr>
      </p:pic>
      <p:pic>
        <p:nvPicPr>
          <p:cNvPr id="17" name="Vannoy_Kgs_L01_Slide02_08">
            <a:hlinkClick r:id="" action="ppaction://media"/>
            <a:extLst>
              <a:ext uri="{FF2B5EF4-FFF2-40B4-BE49-F238E27FC236}">
                <a16:creationId xmlns:a16="http://schemas.microsoft.com/office/drawing/2014/main" id="{A53B4B5C-8F33-FA2B-FE4F-77E5883CB9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8908" y="59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6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831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1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204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1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94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260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0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558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07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837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45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Authorship and Sources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Suggested Authors – Jeremiah et al.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Literary Critical Deuteronomistic Editions of Kings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Discussion of Deuteronomistic Critical Approach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Analaysis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Annals of the Kings Used as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Date of Composition Factors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1_Slide03_01">
            <a:hlinkClick r:id="" action="ppaction://media"/>
            <a:extLst>
              <a:ext uri="{FF2B5EF4-FFF2-40B4-BE49-F238E27FC236}">
                <a16:creationId xmlns:a16="http://schemas.microsoft.com/office/drawing/2014/main" id="{10275361-5D88-5F6E-A576-22DDF1699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2413" y="-91014"/>
            <a:ext cx="609600" cy="609600"/>
          </a:xfrm>
          <a:prstGeom prst="rect">
            <a:avLst/>
          </a:prstGeom>
        </p:spPr>
      </p:pic>
      <p:pic>
        <p:nvPicPr>
          <p:cNvPr id="5" name="Vannoy_Kgs_L01_Slide03_02">
            <a:hlinkClick r:id="" action="ppaction://media"/>
            <a:extLst>
              <a:ext uri="{FF2B5EF4-FFF2-40B4-BE49-F238E27FC236}">
                <a16:creationId xmlns:a16="http://schemas.microsoft.com/office/drawing/2014/main" id="{EE7F8CD9-4CDE-E413-8FE0-459A84461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1204" y="1013253"/>
            <a:ext cx="609600" cy="609600"/>
          </a:xfrm>
          <a:prstGeom prst="rect">
            <a:avLst/>
          </a:prstGeom>
        </p:spPr>
      </p:pic>
      <p:pic>
        <p:nvPicPr>
          <p:cNvPr id="6" name="Vannoy_Kgs_L01_Slide03_03">
            <a:hlinkClick r:id="" action="ppaction://media"/>
            <a:extLst>
              <a:ext uri="{FF2B5EF4-FFF2-40B4-BE49-F238E27FC236}">
                <a16:creationId xmlns:a16="http://schemas.microsoft.com/office/drawing/2014/main" id="{2608A482-F1BB-B532-EBEC-FCD207C34B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2413" y="2117520"/>
            <a:ext cx="609600" cy="609600"/>
          </a:xfrm>
          <a:prstGeom prst="rect">
            <a:avLst/>
          </a:prstGeom>
        </p:spPr>
      </p:pic>
      <p:pic>
        <p:nvPicPr>
          <p:cNvPr id="7" name="Vannoy_Kgs_L01_Slide03_04">
            <a:hlinkClick r:id="" action="ppaction://media"/>
            <a:extLst>
              <a:ext uri="{FF2B5EF4-FFF2-40B4-BE49-F238E27FC236}">
                <a16:creationId xmlns:a16="http://schemas.microsoft.com/office/drawing/2014/main" id="{029BCA87-76EA-A04F-8159-9871FC7EB6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96004" y="3124200"/>
            <a:ext cx="609600" cy="609600"/>
          </a:xfrm>
          <a:prstGeom prst="rect">
            <a:avLst/>
          </a:prstGeom>
        </p:spPr>
      </p:pic>
      <p:pic>
        <p:nvPicPr>
          <p:cNvPr id="8" name="Vannoy_Kgs_L01_Slide03_05">
            <a:hlinkClick r:id="" action="ppaction://media"/>
            <a:extLst>
              <a:ext uri="{FF2B5EF4-FFF2-40B4-BE49-F238E27FC236}">
                <a16:creationId xmlns:a16="http://schemas.microsoft.com/office/drawing/2014/main" id="{B09AD323-67C8-F955-328A-9041E92646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96004" y="4021254"/>
            <a:ext cx="609600" cy="609600"/>
          </a:xfrm>
          <a:prstGeom prst="rect">
            <a:avLst/>
          </a:prstGeom>
        </p:spPr>
      </p:pic>
      <p:pic>
        <p:nvPicPr>
          <p:cNvPr id="9" name="Vannoy_Kgs_L01_Slide03_06">
            <a:hlinkClick r:id="" action="ppaction://media"/>
            <a:extLst>
              <a:ext uri="{FF2B5EF4-FFF2-40B4-BE49-F238E27FC236}">
                <a16:creationId xmlns:a16="http://schemas.microsoft.com/office/drawing/2014/main" id="{679BDBE4-52E1-CBF8-0988-3D8E8BEA309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1204" y="5027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85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7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696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0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8937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9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38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0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1277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24512</TotalTime>
  <Words>192</Words>
  <Application>Microsoft Office PowerPoint</Application>
  <PresentationFormat>Widescreen</PresentationFormat>
  <Paragraphs>22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376</cp:revision>
  <dcterms:created xsi:type="dcterms:W3CDTF">2023-02-18T16:12:42Z</dcterms:created>
  <dcterms:modified xsi:type="dcterms:W3CDTF">2023-04-06T13:57:25Z</dcterms:modified>
</cp:coreProperties>
</file>