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62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4" d="100"/>
          <a:sy n="64" d="100"/>
        </p:scale>
        <p:origin x="1782" y="11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5/6/2023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2.xm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Genesis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Ted Hildebrandt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30:  Joseph’s Coming to Egypt pre-Hyksos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11" name="Vannoy_Gen_Lec30_Slide01_01">
            <a:hlinkClick r:id="" action="ppaction://media"/>
            <a:extLst>
              <a:ext uri="{FF2B5EF4-FFF2-40B4-BE49-F238E27FC236}">
                <a16:creationId xmlns:a16="http://schemas.microsoft.com/office/drawing/2014/main" id="{9F60F25D-772B-658B-7816-E9698788B5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21587" y="-899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Genesis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4" y="1390624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Map Assignment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When Did Joseph Enter Egypt?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Argument for Joseph’s Coming to Egypt Prior to the Hyksos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1.  The Sentiment of the Egyptian Government in Joseph’s Time as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strongly Adverse to Shepherds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New King Who Knew Not Joseph was a Native Egyptian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3.  Exodus 1:10 The Israelites Have Become Much Too Numerous for Us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Tentative Conclusion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4" name="Vannoy_Gen_Lec30_Slide02_01">
            <a:hlinkClick r:id="" action="ppaction://media"/>
            <a:extLst>
              <a:ext uri="{FF2B5EF4-FFF2-40B4-BE49-F238E27FC236}">
                <a16:creationId xmlns:a16="http://schemas.microsoft.com/office/drawing/2014/main" id="{1534EC99-1EAC-F0C4-F128-8ABCC31EB8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76616" y="-304800"/>
            <a:ext cx="609600" cy="609600"/>
          </a:xfrm>
          <a:prstGeom prst="rect">
            <a:avLst/>
          </a:prstGeom>
        </p:spPr>
      </p:pic>
      <p:pic>
        <p:nvPicPr>
          <p:cNvPr id="45" name="Vannoy_Gen_Lec30_Slide02_02">
            <a:hlinkClick r:id="" action="ppaction://media"/>
            <a:extLst>
              <a:ext uri="{FF2B5EF4-FFF2-40B4-BE49-F238E27FC236}">
                <a16:creationId xmlns:a16="http://schemas.microsoft.com/office/drawing/2014/main" id="{B8CF3087-9146-D4ED-DE26-5B6E4D4EB63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76616" y="346023"/>
            <a:ext cx="609600" cy="609600"/>
          </a:xfrm>
          <a:prstGeom prst="rect">
            <a:avLst/>
          </a:prstGeom>
        </p:spPr>
      </p:pic>
      <p:pic>
        <p:nvPicPr>
          <p:cNvPr id="46" name="Vannoy_Gen_Lec30_Slide02_03">
            <a:hlinkClick r:id="" action="ppaction://media"/>
            <a:extLst>
              <a:ext uri="{FF2B5EF4-FFF2-40B4-BE49-F238E27FC236}">
                <a16:creationId xmlns:a16="http://schemas.microsoft.com/office/drawing/2014/main" id="{7E458142-4E80-DD0F-F013-C7E22C8ABDF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623682" y="1390624"/>
            <a:ext cx="609600" cy="609600"/>
          </a:xfrm>
          <a:prstGeom prst="rect">
            <a:avLst/>
          </a:prstGeom>
        </p:spPr>
      </p:pic>
      <p:pic>
        <p:nvPicPr>
          <p:cNvPr id="47" name="Vannoy_Gen_Lec30_Slide02_04">
            <a:hlinkClick r:id="" action="ppaction://media"/>
            <a:extLst>
              <a:ext uri="{FF2B5EF4-FFF2-40B4-BE49-F238E27FC236}">
                <a16:creationId xmlns:a16="http://schemas.microsoft.com/office/drawing/2014/main" id="{9339ABCE-F613-EF94-883B-8031A34B874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623682" y="2435225"/>
            <a:ext cx="609600" cy="609600"/>
          </a:xfrm>
          <a:prstGeom prst="rect">
            <a:avLst/>
          </a:prstGeom>
        </p:spPr>
      </p:pic>
      <p:pic>
        <p:nvPicPr>
          <p:cNvPr id="48" name="Vannoy_Gen_Lec30_Slide02_05">
            <a:hlinkClick r:id="" action="ppaction://media"/>
            <a:extLst>
              <a:ext uri="{FF2B5EF4-FFF2-40B4-BE49-F238E27FC236}">
                <a16:creationId xmlns:a16="http://schemas.microsoft.com/office/drawing/2014/main" id="{2485DD8D-4957-EC4B-8A74-E036D10CB26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76616" y="3572704"/>
            <a:ext cx="609600" cy="609600"/>
          </a:xfrm>
          <a:prstGeom prst="rect">
            <a:avLst/>
          </a:prstGeom>
        </p:spPr>
      </p:pic>
      <p:pic>
        <p:nvPicPr>
          <p:cNvPr id="49" name="Vannoy_Gen_Lec30_Slide02_06">
            <a:hlinkClick r:id="" action="ppaction://media"/>
            <a:extLst>
              <a:ext uri="{FF2B5EF4-FFF2-40B4-BE49-F238E27FC236}">
                <a16:creationId xmlns:a16="http://schemas.microsoft.com/office/drawing/2014/main" id="{9C585055-49A9-5FB8-CE08-A77DA8044DFC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623682" y="4839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0003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2503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5792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295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2696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4991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3404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80395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64432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46827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9768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Genesis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4" y="1390624"/>
            <a:ext cx="11480833" cy="547093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>
              <a:buNone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9" name="Vannoy_Gen_Lec30_Slide03_01">
            <a:hlinkClick r:id="" action="ppaction://media"/>
            <a:extLst>
              <a:ext uri="{FF2B5EF4-FFF2-40B4-BE49-F238E27FC236}">
                <a16:creationId xmlns:a16="http://schemas.microsoft.com/office/drawing/2014/main" id="{68965D3B-61E1-8FBE-4CC0-8845DE2B73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51567" y="1479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62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2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34435</TotalTime>
  <Words>133</Words>
  <Application>Microsoft Office PowerPoint</Application>
  <PresentationFormat>Widescreen</PresentationFormat>
  <Paragraphs>15</Paragraphs>
  <Slides>3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Genesis</vt:lpstr>
      <vt:lpstr>Genesis</vt:lpstr>
      <vt:lpstr>Genesis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</cp:lastModifiedBy>
  <cp:revision>530</cp:revision>
  <dcterms:created xsi:type="dcterms:W3CDTF">2023-02-18T16:12:42Z</dcterms:created>
  <dcterms:modified xsi:type="dcterms:W3CDTF">2023-05-07T13:49:41Z</dcterms:modified>
</cp:coreProperties>
</file>