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2.xml"/><Relationship Id="rId5" Type="http://schemas.microsoft.com/office/2007/relationships/media" Target="../media/media13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25: Preaching Historical Narratives – Gen. 24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Gen_Lec25_Slide01_01">
            <a:hlinkClick r:id="" action="ppaction://media"/>
            <a:extLst>
              <a:ext uri="{FF2B5EF4-FFF2-40B4-BE49-F238E27FC236}">
                <a16:creationId xmlns:a16="http://schemas.microsoft.com/office/drawing/2014/main" id="{AC1098BE-AA6F-4DC4-2136-D478F90DA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1656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Abraham’s Lapses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God’s Work for Abraham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Abraham’s Meaning for Us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a.  Redemptive-historical Significance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b.  Exemplary or Illustrative Significance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Redemptive Historical Versus Exemplary/Illustrative Preaching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Example of the Allegorical Approach – Gen. 24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Example of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Exemplaristic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Approach – Gen. 24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Objections:  Arbitrary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Objections:  Anthropocentric </a:t>
            </a:r>
          </a:p>
        </p:txBody>
      </p:sp>
      <p:pic>
        <p:nvPicPr>
          <p:cNvPr id="24" name="Vannoy_Gen_Lec25_Slide02_01">
            <a:hlinkClick r:id="" action="ppaction://media"/>
            <a:extLst>
              <a:ext uri="{FF2B5EF4-FFF2-40B4-BE49-F238E27FC236}">
                <a16:creationId xmlns:a16="http://schemas.microsoft.com/office/drawing/2014/main" id="{3229969C-B9CD-1DDB-0CD8-D44052F56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67250" y="-406791"/>
            <a:ext cx="609600" cy="609600"/>
          </a:xfrm>
          <a:prstGeom prst="rect">
            <a:avLst/>
          </a:prstGeom>
        </p:spPr>
      </p:pic>
      <p:pic>
        <p:nvPicPr>
          <p:cNvPr id="25" name="Vannoy_Gen_Lec25_Slide02_02">
            <a:hlinkClick r:id="" action="ppaction://media"/>
            <a:extLst>
              <a:ext uri="{FF2B5EF4-FFF2-40B4-BE49-F238E27FC236}">
                <a16:creationId xmlns:a16="http://schemas.microsoft.com/office/drawing/2014/main" id="{EB75E093-C217-1C34-4471-A2F094901D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72050" y="452718"/>
            <a:ext cx="609600" cy="609600"/>
          </a:xfrm>
          <a:prstGeom prst="rect">
            <a:avLst/>
          </a:prstGeom>
        </p:spPr>
      </p:pic>
      <p:pic>
        <p:nvPicPr>
          <p:cNvPr id="26" name="Vannoy_Gen_Lec25_Slide02_03">
            <a:hlinkClick r:id="" action="ppaction://media"/>
            <a:extLst>
              <a:ext uri="{FF2B5EF4-FFF2-40B4-BE49-F238E27FC236}">
                <a16:creationId xmlns:a16="http://schemas.microsoft.com/office/drawing/2014/main" id="{494BDB59-4C1B-7155-B19F-27E32E8FDA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50129" y="1548448"/>
            <a:ext cx="609600" cy="609600"/>
          </a:xfrm>
          <a:prstGeom prst="rect">
            <a:avLst/>
          </a:prstGeom>
        </p:spPr>
      </p:pic>
      <p:pic>
        <p:nvPicPr>
          <p:cNvPr id="27" name="Vannoy_Gen_Lec25_Slide02_04">
            <a:hlinkClick r:id="" action="ppaction://media"/>
            <a:extLst>
              <a:ext uri="{FF2B5EF4-FFF2-40B4-BE49-F238E27FC236}">
                <a16:creationId xmlns:a16="http://schemas.microsoft.com/office/drawing/2014/main" id="{08FFF2FF-677F-65B9-46BC-536398BF11D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50129" y="2407957"/>
            <a:ext cx="609600" cy="609600"/>
          </a:xfrm>
          <a:prstGeom prst="rect">
            <a:avLst/>
          </a:prstGeom>
        </p:spPr>
      </p:pic>
      <p:pic>
        <p:nvPicPr>
          <p:cNvPr id="28" name="Vannoy_Gen_Lec25_Slide02_05">
            <a:hlinkClick r:id="" action="ppaction://media"/>
            <a:extLst>
              <a:ext uri="{FF2B5EF4-FFF2-40B4-BE49-F238E27FC236}">
                <a16:creationId xmlns:a16="http://schemas.microsoft.com/office/drawing/2014/main" id="{AC39F6C6-0D90-09DF-7120-22BA97F6729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45329" y="3535644"/>
            <a:ext cx="609600" cy="609600"/>
          </a:xfrm>
          <a:prstGeom prst="rect">
            <a:avLst/>
          </a:prstGeom>
        </p:spPr>
      </p:pic>
      <p:pic>
        <p:nvPicPr>
          <p:cNvPr id="29" name="Vannoy_Gen_Lec25_Slide02_06">
            <a:hlinkClick r:id="" action="ppaction://media"/>
            <a:extLst>
              <a:ext uri="{FF2B5EF4-FFF2-40B4-BE49-F238E27FC236}">
                <a16:creationId xmlns:a16="http://schemas.microsoft.com/office/drawing/2014/main" id="{A738099F-CD01-192B-A296-90EC72DE87E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4142" y="4249615"/>
            <a:ext cx="609600" cy="609600"/>
          </a:xfrm>
          <a:prstGeom prst="rect">
            <a:avLst/>
          </a:prstGeom>
        </p:spPr>
      </p:pic>
      <p:pic>
        <p:nvPicPr>
          <p:cNvPr id="30" name="Vannoy_Gen_Lec25_Slide02_07">
            <a:hlinkClick r:id="" action="ppaction://media"/>
            <a:extLst>
              <a:ext uri="{FF2B5EF4-FFF2-40B4-BE49-F238E27FC236}">
                <a16:creationId xmlns:a16="http://schemas.microsoft.com/office/drawing/2014/main" id="{9B53F2B8-B003-8784-C48F-180D72628E6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54818" y="4963586"/>
            <a:ext cx="609600" cy="609600"/>
          </a:xfrm>
          <a:prstGeom prst="rect">
            <a:avLst/>
          </a:prstGeom>
        </p:spPr>
      </p:pic>
      <p:pic>
        <p:nvPicPr>
          <p:cNvPr id="31" name="Vannoy_Gen_Lec25_Slide02_08">
            <a:hlinkClick r:id="" action="ppaction://media"/>
            <a:extLst>
              <a:ext uri="{FF2B5EF4-FFF2-40B4-BE49-F238E27FC236}">
                <a16:creationId xmlns:a16="http://schemas.microsoft.com/office/drawing/2014/main" id="{3BA7D557-73A9-03AD-F988-76B66DEBBF7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98437" y="5754516"/>
            <a:ext cx="609600" cy="609600"/>
          </a:xfrm>
          <a:prstGeom prst="rect">
            <a:avLst/>
          </a:prstGeom>
        </p:spPr>
      </p:pic>
      <p:pic>
        <p:nvPicPr>
          <p:cNvPr id="32" name="Vannoy_Gen_Lec25_Slide02_09">
            <a:hlinkClick r:id="" action="ppaction://media"/>
            <a:extLst>
              <a:ext uri="{FF2B5EF4-FFF2-40B4-BE49-F238E27FC236}">
                <a16:creationId xmlns:a16="http://schemas.microsoft.com/office/drawing/2014/main" id="{885A32B9-F0E4-C249-8D00-8CF1851F639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09342" y="6645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5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803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2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626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62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450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674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325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68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3209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58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567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8673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4440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08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7262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52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Redemptive Historical Preaching – Genesis 24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Unity Problem for the Exemplary Approach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Relation of the Doctrinal Sections of Scripture to the Historical Sections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Further Reflections on Preaching Historical Texts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Vannoy_Gen_Lec25_Slide03_01">
            <a:hlinkClick r:id="" action="ppaction://media"/>
            <a:extLst>
              <a:ext uri="{FF2B5EF4-FFF2-40B4-BE49-F238E27FC236}">
                <a16:creationId xmlns:a16="http://schemas.microsoft.com/office/drawing/2014/main" id="{A0127315-BBFA-D95A-94F0-456E8F148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09453" y="-156882"/>
            <a:ext cx="609600" cy="609600"/>
          </a:xfrm>
          <a:prstGeom prst="rect">
            <a:avLst/>
          </a:prstGeom>
        </p:spPr>
      </p:pic>
      <p:pic>
        <p:nvPicPr>
          <p:cNvPr id="9" name="Vannoy_Gen_Lec25_Slide03_02">
            <a:hlinkClick r:id="" action="ppaction://media"/>
            <a:extLst>
              <a:ext uri="{FF2B5EF4-FFF2-40B4-BE49-F238E27FC236}">
                <a16:creationId xmlns:a16="http://schemas.microsoft.com/office/drawing/2014/main" id="{738D4093-0A16-0FD1-ABB1-B99E567A5B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09453" y="819710"/>
            <a:ext cx="609600" cy="609600"/>
          </a:xfrm>
          <a:prstGeom prst="rect">
            <a:avLst/>
          </a:prstGeom>
        </p:spPr>
      </p:pic>
      <p:pic>
        <p:nvPicPr>
          <p:cNvPr id="10" name="Vannoy_Gen_Lec25_Slide03_03">
            <a:hlinkClick r:id="" action="ppaction://media"/>
            <a:extLst>
              <a:ext uri="{FF2B5EF4-FFF2-40B4-BE49-F238E27FC236}">
                <a16:creationId xmlns:a16="http://schemas.microsoft.com/office/drawing/2014/main" id="{20935073-8FEB-B732-9092-6FC0D208FC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09453" y="1796302"/>
            <a:ext cx="609600" cy="609600"/>
          </a:xfrm>
          <a:prstGeom prst="rect">
            <a:avLst/>
          </a:prstGeom>
        </p:spPr>
      </p:pic>
      <p:pic>
        <p:nvPicPr>
          <p:cNvPr id="11" name="Vannoy_Gen_Lec25_Slide03_04">
            <a:hlinkClick r:id="" action="ppaction://media"/>
            <a:extLst>
              <a:ext uri="{FF2B5EF4-FFF2-40B4-BE49-F238E27FC236}">
                <a16:creationId xmlns:a16="http://schemas.microsoft.com/office/drawing/2014/main" id="{E6053B7B-DE2B-EE33-23A1-7CD4C8C779F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64197" y="2772894"/>
            <a:ext cx="609600" cy="609600"/>
          </a:xfrm>
          <a:prstGeom prst="rect">
            <a:avLst/>
          </a:prstGeom>
        </p:spPr>
      </p:pic>
      <p:pic>
        <p:nvPicPr>
          <p:cNvPr id="12" name="Vannoy_Gen_Lec25_Slide03_05">
            <a:hlinkClick r:id="" action="ppaction://media"/>
            <a:extLst>
              <a:ext uri="{FF2B5EF4-FFF2-40B4-BE49-F238E27FC236}">
                <a16:creationId xmlns:a16="http://schemas.microsoft.com/office/drawing/2014/main" id="{74EED9FB-8D08-D76B-D03B-2DA2DE09F61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70397" y="3727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944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3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678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77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36538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34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201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9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32825</TotalTime>
  <Words>156</Words>
  <Application>Microsoft Office PowerPoint</Application>
  <PresentationFormat>Widescreen</PresentationFormat>
  <Paragraphs>21</Paragraphs>
  <Slides>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505</cp:revision>
  <dcterms:created xsi:type="dcterms:W3CDTF">2023-02-18T16:12:42Z</dcterms:created>
  <dcterms:modified xsi:type="dcterms:W3CDTF">2023-05-05T21:10:27Z</dcterms:modified>
</cp:coreProperties>
</file>