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22: Abrahamic Covenant – Gen. 12, 15,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22_Slide01_01">
            <a:hlinkClick r:id="" action="ppaction://media"/>
            <a:extLst>
              <a:ext uri="{FF2B5EF4-FFF2-40B4-BE49-F238E27FC236}">
                <a16:creationId xmlns:a16="http://schemas.microsoft.com/office/drawing/2014/main" id="{E1CEB584-BA9F-54E8-D237-46341143B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034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Deuteronomy Assignment for Class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Abraham as an Historical Figure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1.  Abraham and the Philistines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2.  Abraham as Our Spiritual Father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a.  God’s Covenant with Abraham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Genesis 12:1-3 – passive or reflexive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Genesis 12:7 the Gift of the 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Other Abrahamic Covenant Passages:  Land Promised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Genesis 15 Ratification of the Covenant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Oath Covenant Ritual:  Cut a Covenant Vision of the Smoking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                Furnace Passing Between Parts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2_Slide02_01">
            <a:hlinkClick r:id="" action="ppaction://media"/>
            <a:extLst>
              <a:ext uri="{FF2B5EF4-FFF2-40B4-BE49-F238E27FC236}">
                <a16:creationId xmlns:a16="http://schemas.microsoft.com/office/drawing/2014/main" id="{968D5F93-F264-A708-1744-7660FEC3B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32" y="-156882"/>
            <a:ext cx="609600" cy="609600"/>
          </a:xfrm>
          <a:prstGeom prst="rect">
            <a:avLst/>
          </a:prstGeom>
        </p:spPr>
      </p:pic>
      <p:pic>
        <p:nvPicPr>
          <p:cNvPr id="5" name="Vannoy_Gen_Lec22_Slide02_02">
            <a:hlinkClick r:id="" action="ppaction://media"/>
            <a:extLst>
              <a:ext uri="{FF2B5EF4-FFF2-40B4-BE49-F238E27FC236}">
                <a16:creationId xmlns:a16="http://schemas.microsoft.com/office/drawing/2014/main" id="{110ADB74-CED3-F36C-32D4-C0DB58679E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0432" y="611345"/>
            <a:ext cx="609600" cy="609600"/>
          </a:xfrm>
          <a:prstGeom prst="rect">
            <a:avLst/>
          </a:prstGeom>
        </p:spPr>
      </p:pic>
      <p:pic>
        <p:nvPicPr>
          <p:cNvPr id="6" name="Vannoy_Gen_Lec22_Slide02_03">
            <a:hlinkClick r:id="" action="ppaction://media"/>
            <a:extLst>
              <a:ext uri="{FF2B5EF4-FFF2-40B4-BE49-F238E27FC236}">
                <a16:creationId xmlns:a16="http://schemas.microsoft.com/office/drawing/2014/main" id="{4B725256-7E55-B91B-9099-6E0CBDF399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0432" y="1459891"/>
            <a:ext cx="609600" cy="609600"/>
          </a:xfrm>
          <a:prstGeom prst="rect">
            <a:avLst/>
          </a:prstGeom>
        </p:spPr>
      </p:pic>
      <p:pic>
        <p:nvPicPr>
          <p:cNvPr id="7" name="Vannoy_Gen_Lec22_Slide02_04">
            <a:hlinkClick r:id="" action="ppaction://media"/>
            <a:extLst>
              <a:ext uri="{FF2B5EF4-FFF2-40B4-BE49-F238E27FC236}">
                <a16:creationId xmlns:a16="http://schemas.microsoft.com/office/drawing/2014/main" id="{3C1C9F4C-41B2-22F9-1EE8-490B22AC66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25632" y="2407508"/>
            <a:ext cx="609600" cy="609600"/>
          </a:xfrm>
          <a:prstGeom prst="rect">
            <a:avLst/>
          </a:prstGeom>
        </p:spPr>
      </p:pic>
      <p:pic>
        <p:nvPicPr>
          <p:cNvPr id="8" name="Vannoy_Gen_Lec22_Slide02_05">
            <a:hlinkClick r:id="" action="ppaction://media"/>
            <a:extLst>
              <a:ext uri="{FF2B5EF4-FFF2-40B4-BE49-F238E27FC236}">
                <a16:creationId xmlns:a16="http://schemas.microsoft.com/office/drawing/2014/main" id="{4769B526-B195-ACF1-2460-9FEA0B23021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0432" y="3414681"/>
            <a:ext cx="609600" cy="609600"/>
          </a:xfrm>
          <a:prstGeom prst="rect">
            <a:avLst/>
          </a:prstGeom>
        </p:spPr>
      </p:pic>
      <p:pic>
        <p:nvPicPr>
          <p:cNvPr id="9" name="Vannoy_Gen_Lec22_Slide02_06">
            <a:hlinkClick r:id="" action="ppaction://media"/>
            <a:extLst>
              <a:ext uri="{FF2B5EF4-FFF2-40B4-BE49-F238E27FC236}">
                <a16:creationId xmlns:a16="http://schemas.microsoft.com/office/drawing/2014/main" id="{5704A7FD-FF39-4942-30AD-A119183DC8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0432" y="4483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74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6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659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7151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9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2320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0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3575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662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2_Slide03_01">
            <a:hlinkClick r:id="" action="ppaction://media"/>
            <a:extLst>
              <a:ext uri="{FF2B5EF4-FFF2-40B4-BE49-F238E27FC236}">
                <a16:creationId xmlns:a16="http://schemas.microsoft.com/office/drawing/2014/main" id="{CBFE331E-CC13-FBDE-DD5F-1EC7DBBF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4552" y="43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31976</TotalTime>
  <Words>156</Words>
  <Application>Microsoft Office PowerPoint</Application>
  <PresentationFormat>Widescreen</PresentationFormat>
  <Paragraphs>15</Paragraphs>
  <Slides>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485</cp:revision>
  <dcterms:created xsi:type="dcterms:W3CDTF">2023-02-18T16:12:42Z</dcterms:created>
  <dcterms:modified xsi:type="dcterms:W3CDTF">2023-05-04T17:58:42Z</dcterms:modified>
</cp:coreProperties>
</file>