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94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20: Chronology of the Patriarchal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20_Slide01_01">
            <a:hlinkClick r:id="" action="ppaction://media"/>
            <a:extLst>
              <a:ext uri="{FF2B5EF4-FFF2-40B4-BE49-F238E27FC236}">
                <a16:creationId xmlns:a16="http://schemas.microsoft.com/office/drawing/2014/main" id="{66B844BA-5B23-70A4-9ADC-698D4F331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6537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Under the Patriarchal Period, the Authenticity of the Patriarchal Accounts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Chronology of the Patriarchs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1.  The Biblical Data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 Kings 6:1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Exodus 12:40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Patriarchal Birthdays and Life Spans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Arriving at a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Difficulties with Chronology Data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Text Difficulties with Exod. 12:40 [LXX versus MT]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it 430 Years Sojourn in Egypt?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Evidence for 214 Years of Slavery in Egypt </a:t>
            </a:r>
          </a:p>
        </p:txBody>
      </p:sp>
      <p:pic>
        <p:nvPicPr>
          <p:cNvPr id="4" name="Vannoy_Gen_Lec20_Slide02_01">
            <a:hlinkClick r:id="" action="ppaction://media"/>
            <a:extLst>
              <a:ext uri="{FF2B5EF4-FFF2-40B4-BE49-F238E27FC236}">
                <a16:creationId xmlns:a16="http://schemas.microsoft.com/office/drawing/2014/main" id="{47BA613F-F27D-5C9D-3CA2-B70CA9B38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3805" y="-304800"/>
            <a:ext cx="609600" cy="609600"/>
          </a:xfrm>
          <a:prstGeom prst="rect">
            <a:avLst/>
          </a:prstGeom>
        </p:spPr>
      </p:pic>
      <p:pic>
        <p:nvPicPr>
          <p:cNvPr id="5" name="Vannoy_Gen_Lec20_Slide02_02">
            <a:hlinkClick r:id="" action="ppaction://media"/>
            <a:extLst>
              <a:ext uri="{FF2B5EF4-FFF2-40B4-BE49-F238E27FC236}">
                <a16:creationId xmlns:a16="http://schemas.microsoft.com/office/drawing/2014/main" id="{B1DEADA3-0C56-F451-57FF-8BCAD18D58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3805" y="526656"/>
            <a:ext cx="609600" cy="609600"/>
          </a:xfrm>
          <a:prstGeom prst="rect">
            <a:avLst/>
          </a:prstGeom>
        </p:spPr>
      </p:pic>
      <p:pic>
        <p:nvPicPr>
          <p:cNvPr id="6" name="Vannoy_Gen_Lec20_Slide02_03">
            <a:hlinkClick r:id="" action="ppaction://media"/>
            <a:extLst>
              <a:ext uri="{FF2B5EF4-FFF2-40B4-BE49-F238E27FC236}">
                <a16:creationId xmlns:a16="http://schemas.microsoft.com/office/drawing/2014/main" id="{365CF04A-4996-F923-98C3-E41E3C2EE2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54502" y="1243648"/>
            <a:ext cx="609600" cy="609600"/>
          </a:xfrm>
          <a:prstGeom prst="rect">
            <a:avLst/>
          </a:prstGeom>
        </p:spPr>
      </p:pic>
      <p:pic>
        <p:nvPicPr>
          <p:cNvPr id="7" name="Vannoy_Gen_Lec20_Slide02_04">
            <a:hlinkClick r:id="" action="ppaction://media"/>
            <a:extLst>
              <a:ext uri="{FF2B5EF4-FFF2-40B4-BE49-F238E27FC236}">
                <a16:creationId xmlns:a16="http://schemas.microsoft.com/office/drawing/2014/main" id="{61D22D94-D3D9-C364-9CF5-D987489DF4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28482" y="2075104"/>
            <a:ext cx="609600" cy="609600"/>
          </a:xfrm>
          <a:prstGeom prst="rect">
            <a:avLst/>
          </a:prstGeom>
        </p:spPr>
      </p:pic>
      <p:pic>
        <p:nvPicPr>
          <p:cNvPr id="8" name="Vannoy_Gen_Lec20_Slide02_05">
            <a:hlinkClick r:id="" action="ppaction://media"/>
            <a:extLst>
              <a:ext uri="{FF2B5EF4-FFF2-40B4-BE49-F238E27FC236}">
                <a16:creationId xmlns:a16="http://schemas.microsoft.com/office/drawing/2014/main" id="{61576D2A-155D-1D21-AFE2-99EB4B65AE0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04234" y="2906560"/>
            <a:ext cx="609600" cy="609600"/>
          </a:xfrm>
          <a:prstGeom prst="rect">
            <a:avLst/>
          </a:prstGeom>
        </p:spPr>
      </p:pic>
      <p:pic>
        <p:nvPicPr>
          <p:cNvPr id="9" name="Vannoy_Gen_Lec20_Slide02_06">
            <a:hlinkClick r:id="" action="ppaction://media"/>
            <a:extLst>
              <a:ext uri="{FF2B5EF4-FFF2-40B4-BE49-F238E27FC236}">
                <a16:creationId xmlns:a16="http://schemas.microsoft.com/office/drawing/2014/main" id="{C18DD92C-ED15-2670-EF1D-B6289438B84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04234" y="3738016"/>
            <a:ext cx="609600" cy="609600"/>
          </a:xfrm>
          <a:prstGeom prst="rect">
            <a:avLst/>
          </a:prstGeom>
        </p:spPr>
      </p:pic>
      <p:pic>
        <p:nvPicPr>
          <p:cNvPr id="10" name="Vannoy_Gen_Lec20_Slide02_07">
            <a:hlinkClick r:id="" action="ppaction://media"/>
            <a:extLst>
              <a:ext uri="{FF2B5EF4-FFF2-40B4-BE49-F238E27FC236}">
                <a16:creationId xmlns:a16="http://schemas.microsoft.com/office/drawing/2014/main" id="{04A1D192-06D0-B44B-B95D-799657E6269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04234" y="4484649"/>
            <a:ext cx="609600" cy="609600"/>
          </a:xfrm>
          <a:prstGeom prst="rect">
            <a:avLst/>
          </a:prstGeom>
        </p:spPr>
      </p:pic>
      <p:pic>
        <p:nvPicPr>
          <p:cNvPr id="11" name="Vannoy_Gen_Lec20_Slide02_08">
            <a:hlinkClick r:id="" action="ppaction://media"/>
            <a:extLst>
              <a:ext uri="{FF2B5EF4-FFF2-40B4-BE49-F238E27FC236}">
                <a16:creationId xmlns:a16="http://schemas.microsoft.com/office/drawing/2014/main" id="{94E35C37-593C-24B1-86BA-064AE69A7F7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28482" y="5309552"/>
            <a:ext cx="609600" cy="609600"/>
          </a:xfrm>
          <a:prstGeom prst="rect">
            <a:avLst/>
          </a:prstGeom>
        </p:spPr>
      </p:pic>
      <p:pic>
        <p:nvPicPr>
          <p:cNvPr id="12" name="Vannoy_Gen_Lec20_Slide02_09">
            <a:hlinkClick r:id="" action="ppaction://media"/>
            <a:extLst>
              <a:ext uri="{FF2B5EF4-FFF2-40B4-BE49-F238E27FC236}">
                <a16:creationId xmlns:a16="http://schemas.microsoft.com/office/drawing/2014/main" id="{3484C549-DFD4-6DFD-8C43-06517C4F020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3805" y="6026544"/>
            <a:ext cx="609600" cy="609600"/>
          </a:xfrm>
          <a:prstGeom prst="rect">
            <a:avLst/>
          </a:prstGeom>
        </p:spPr>
      </p:pic>
      <p:pic>
        <p:nvPicPr>
          <p:cNvPr id="13" name="Vannoy_Gen_Lec20_Slide02_10">
            <a:hlinkClick r:id="" action="ppaction://media"/>
            <a:extLst>
              <a:ext uri="{FF2B5EF4-FFF2-40B4-BE49-F238E27FC236}">
                <a16:creationId xmlns:a16="http://schemas.microsoft.com/office/drawing/2014/main" id="{EFE3CD9C-CC7C-005B-A9BF-39133F71641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28482" y="6743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10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46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158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22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88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9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712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9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902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8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9772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6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8342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52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12816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495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0_Slide03_01">
            <a:hlinkClick r:id="" action="ppaction://media"/>
            <a:extLst>
              <a:ext uri="{FF2B5EF4-FFF2-40B4-BE49-F238E27FC236}">
                <a16:creationId xmlns:a16="http://schemas.microsoft.com/office/drawing/2014/main" id="{55F80382-7D9E-846D-7DAF-97DE59845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26176" y="1085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31604</TotalTime>
  <Words>142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477</cp:revision>
  <dcterms:created xsi:type="dcterms:W3CDTF">2023-02-18T16:12:42Z</dcterms:created>
  <dcterms:modified xsi:type="dcterms:W3CDTF">2023-05-04T11:45:19Z</dcterms:modified>
</cp:coreProperties>
</file>