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4" d="100"/>
          <a:sy n="84" d="100"/>
        </p:scale>
        <p:origin x="1020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21" Type="http://schemas.openxmlformats.org/officeDocument/2006/relationships/slideLayout" Target="../slideLayouts/slideLayout2.xml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5" Type="http://schemas.microsoft.com/office/2007/relationships/media" Target="../media/media14.mp3"/><Relationship Id="rId4" Type="http://schemas.openxmlformats.org/officeDocument/2006/relationships/audio" Target="../media/media1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Genesis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17: Curse on Canaan, Table of Nations, Babel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Gen_Lec17_Slide01_01">
            <a:hlinkClick r:id="" action="ppaction://media"/>
            <a:extLst>
              <a:ext uri="{FF2B5EF4-FFF2-40B4-BE49-F238E27FC236}">
                <a16:creationId xmlns:a16="http://schemas.microsoft.com/office/drawing/2014/main" id="{80C6D824-2805-774E-062A-D4C254E118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0917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90624"/>
            <a:ext cx="11084104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Curse on Canaan (Gen. 9:25-26)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Line of Shem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Line of Japheth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Return to Curse on Canaan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F.  The Table of Nations in Genesis 10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Nimrod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Who was the Initial Audience?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How did Moses Get His Information?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G.  The Tower of Babel and the Confusion of Tongues (Gen. 11:1-9)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Why did God Intervene at the Tower of Babel?  </a:t>
            </a:r>
          </a:p>
        </p:txBody>
      </p:sp>
      <p:pic>
        <p:nvPicPr>
          <p:cNvPr id="4" name="Vannoy_Gen_Lec17_Slide02_01">
            <a:hlinkClick r:id="" action="ppaction://media"/>
            <a:extLst>
              <a:ext uri="{FF2B5EF4-FFF2-40B4-BE49-F238E27FC236}">
                <a16:creationId xmlns:a16="http://schemas.microsoft.com/office/drawing/2014/main" id="{972D12E8-58DA-ABE0-2AA2-727C31395A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86360" y="-156882"/>
            <a:ext cx="609600" cy="609600"/>
          </a:xfrm>
          <a:prstGeom prst="rect">
            <a:avLst/>
          </a:prstGeom>
        </p:spPr>
      </p:pic>
      <p:pic>
        <p:nvPicPr>
          <p:cNvPr id="5" name="Vannoy_Gen_Lec17_Slide02_02">
            <a:hlinkClick r:id="" action="ppaction://media"/>
            <a:extLst>
              <a:ext uri="{FF2B5EF4-FFF2-40B4-BE49-F238E27FC236}">
                <a16:creationId xmlns:a16="http://schemas.microsoft.com/office/drawing/2014/main" id="{017C94E8-CF60-075F-AF28-8BF3BFE136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866370" y="746734"/>
            <a:ext cx="609600" cy="609600"/>
          </a:xfrm>
          <a:prstGeom prst="rect">
            <a:avLst/>
          </a:prstGeom>
        </p:spPr>
      </p:pic>
      <p:pic>
        <p:nvPicPr>
          <p:cNvPr id="6" name="Vannoy_Gen_Lec17_Slide02_03">
            <a:hlinkClick r:id="" action="ppaction://media"/>
            <a:extLst>
              <a:ext uri="{FF2B5EF4-FFF2-40B4-BE49-F238E27FC236}">
                <a16:creationId xmlns:a16="http://schemas.microsoft.com/office/drawing/2014/main" id="{AF2BF0D0-43C3-F878-F22C-B14669A14A8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06947" y="1548448"/>
            <a:ext cx="609600" cy="609600"/>
          </a:xfrm>
          <a:prstGeom prst="rect">
            <a:avLst/>
          </a:prstGeom>
        </p:spPr>
      </p:pic>
      <p:pic>
        <p:nvPicPr>
          <p:cNvPr id="7" name="Vannoy_Gen_Lec17_Slide02_04">
            <a:hlinkClick r:id="" action="ppaction://media"/>
            <a:extLst>
              <a:ext uri="{FF2B5EF4-FFF2-40B4-BE49-F238E27FC236}">
                <a16:creationId xmlns:a16="http://schemas.microsoft.com/office/drawing/2014/main" id="{7881EF54-7AD9-974D-44B6-7F9FD4C7AAB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61570" y="2350162"/>
            <a:ext cx="609600" cy="609600"/>
          </a:xfrm>
          <a:prstGeom prst="rect">
            <a:avLst/>
          </a:prstGeom>
        </p:spPr>
      </p:pic>
      <p:pic>
        <p:nvPicPr>
          <p:cNvPr id="8" name="Vannoy_Gen_Lec17_Slide02_05">
            <a:hlinkClick r:id="" action="ppaction://media"/>
            <a:extLst>
              <a:ext uri="{FF2B5EF4-FFF2-40B4-BE49-F238E27FC236}">
                <a16:creationId xmlns:a16="http://schemas.microsoft.com/office/drawing/2014/main" id="{382F09B2-DB7B-6A82-74A9-E104E7A0759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44324" y="3124200"/>
            <a:ext cx="609600" cy="609600"/>
          </a:xfrm>
          <a:prstGeom prst="rect">
            <a:avLst/>
          </a:prstGeom>
        </p:spPr>
      </p:pic>
      <p:pic>
        <p:nvPicPr>
          <p:cNvPr id="9" name="Vannoy_Gen_Lec17_Slide02_06">
            <a:hlinkClick r:id="" action="ppaction://media"/>
            <a:extLst>
              <a:ext uri="{FF2B5EF4-FFF2-40B4-BE49-F238E27FC236}">
                <a16:creationId xmlns:a16="http://schemas.microsoft.com/office/drawing/2014/main" id="{4C2E8E05-81D6-7F3C-E48B-A00E7734319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86360" y="3971634"/>
            <a:ext cx="609600" cy="609600"/>
          </a:xfrm>
          <a:prstGeom prst="rect">
            <a:avLst/>
          </a:prstGeom>
        </p:spPr>
      </p:pic>
      <p:pic>
        <p:nvPicPr>
          <p:cNvPr id="10" name="Vannoy_Gen_Lec17_Slide02_07">
            <a:hlinkClick r:id="" action="ppaction://media"/>
            <a:extLst>
              <a:ext uri="{FF2B5EF4-FFF2-40B4-BE49-F238E27FC236}">
                <a16:creationId xmlns:a16="http://schemas.microsoft.com/office/drawing/2014/main" id="{1F4BA071-C071-93E2-FCE1-33C9A5B9A45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06947" y="4819068"/>
            <a:ext cx="609600" cy="609600"/>
          </a:xfrm>
          <a:prstGeom prst="rect">
            <a:avLst/>
          </a:prstGeom>
        </p:spPr>
      </p:pic>
      <p:pic>
        <p:nvPicPr>
          <p:cNvPr id="11" name="Vannoy_Gen_Lec17_Slide02_08">
            <a:hlinkClick r:id="" action="ppaction://media"/>
            <a:extLst>
              <a:ext uri="{FF2B5EF4-FFF2-40B4-BE49-F238E27FC236}">
                <a16:creationId xmlns:a16="http://schemas.microsoft.com/office/drawing/2014/main" id="{A18ABF11-A9AD-4E1E-DCF0-E147110C4298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66587" y="5440098"/>
            <a:ext cx="609600" cy="609600"/>
          </a:xfrm>
          <a:prstGeom prst="rect">
            <a:avLst/>
          </a:prstGeom>
        </p:spPr>
      </p:pic>
      <p:pic>
        <p:nvPicPr>
          <p:cNvPr id="12" name="Vannoy_Gen_Lec17_Slide02_09">
            <a:hlinkClick r:id="" action="ppaction://media"/>
            <a:extLst>
              <a:ext uri="{FF2B5EF4-FFF2-40B4-BE49-F238E27FC236}">
                <a16:creationId xmlns:a16="http://schemas.microsoft.com/office/drawing/2014/main" id="{3F3237EB-FC00-8151-6E39-45DFB8D208EE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06947" y="6248400"/>
            <a:ext cx="609600" cy="609600"/>
          </a:xfrm>
          <a:prstGeom prst="rect">
            <a:avLst/>
          </a:prstGeom>
        </p:spPr>
      </p:pic>
      <p:pic>
        <p:nvPicPr>
          <p:cNvPr id="13" name="Vannoy_Gen_Lec17_Slide02_10">
            <a:hlinkClick r:id="" action="ppaction://media"/>
            <a:extLst>
              <a:ext uri="{FF2B5EF4-FFF2-40B4-BE49-F238E27FC236}">
                <a16:creationId xmlns:a16="http://schemas.microsoft.com/office/drawing/2014/main" id="{34599BE4-F10D-D89A-6297-3A35ED1FAACE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481560" y="70567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72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99719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10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42777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584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3236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32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78504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885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6906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44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75497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5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3323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559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61275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628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26087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356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90624"/>
            <a:ext cx="11084104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Purpose of the Tower of Babel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Confusion of the Languages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Gen_Lec17_Slide03_01">
            <a:hlinkClick r:id="" action="ppaction://media"/>
            <a:extLst>
              <a:ext uri="{FF2B5EF4-FFF2-40B4-BE49-F238E27FC236}">
                <a16:creationId xmlns:a16="http://schemas.microsoft.com/office/drawing/2014/main" id="{F8485504-DE02-B1FA-61BE-89C1C0D1F5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6320" y="278130"/>
            <a:ext cx="609600" cy="609600"/>
          </a:xfrm>
          <a:prstGeom prst="rect">
            <a:avLst/>
          </a:prstGeom>
        </p:spPr>
      </p:pic>
      <p:pic>
        <p:nvPicPr>
          <p:cNvPr id="5" name="Vannoy_Gen_Lec17_Slide03_02">
            <a:hlinkClick r:id="" action="ppaction://media"/>
            <a:extLst>
              <a:ext uri="{FF2B5EF4-FFF2-40B4-BE49-F238E27FC236}">
                <a16:creationId xmlns:a16="http://schemas.microsoft.com/office/drawing/2014/main" id="{B6346A75-68B4-0680-8C7C-A5BAC4178B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6320" y="1085824"/>
            <a:ext cx="609600" cy="609600"/>
          </a:xfrm>
          <a:prstGeom prst="rect">
            <a:avLst/>
          </a:prstGeom>
        </p:spPr>
      </p:pic>
      <p:pic>
        <p:nvPicPr>
          <p:cNvPr id="6" name="Vannoy_Gen_Lec17_Slide03_03">
            <a:hlinkClick r:id="" action="ppaction://media"/>
            <a:extLst>
              <a:ext uri="{FF2B5EF4-FFF2-40B4-BE49-F238E27FC236}">
                <a16:creationId xmlns:a16="http://schemas.microsoft.com/office/drawing/2014/main" id="{4FFFF017-C6C2-B0FC-8072-9B22EC35D43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71120" y="20612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4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71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9191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66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17195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6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30338</TotalTime>
  <Words>151</Words>
  <Application>Microsoft Office PowerPoint</Application>
  <PresentationFormat>Widescreen</PresentationFormat>
  <Paragraphs>19</Paragraphs>
  <Slides>3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Genesis</vt:lpstr>
      <vt:lpstr>Genesis</vt:lpstr>
      <vt:lpstr>Genesis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463</cp:revision>
  <dcterms:created xsi:type="dcterms:W3CDTF">2023-02-18T16:12:42Z</dcterms:created>
  <dcterms:modified xsi:type="dcterms:W3CDTF">2023-05-02T23:05:41Z</dcterms:modified>
</cp:coreProperties>
</file>