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1860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14: Genesis 4-5 – Cain and Abel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14_Slide01_01">
            <a:hlinkClick r:id="" action="ppaction://media"/>
            <a:extLst>
              <a:ext uri="{FF2B5EF4-FFF2-40B4-BE49-F238E27FC236}">
                <a16:creationId xmlns:a16="http://schemas.microsoft.com/office/drawing/2014/main" id="{0D0FC237-35C2-F088-281B-CB647E920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846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4-5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1.  The Death of Abel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 Offerings of Cain and Abel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Warfield on Cain’s Offering – Piacular versus gift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John Murray’s approach to Gen. 4— “More Excellent Sacrifice”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Gen. 4:7 “Sin lies at the Door”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Gen. 4:9 God’s Response “Where is Abel Your Brother?”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First Curse on a Human – Can’s Curse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Antediluvian Technology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Where did Cain Get His Wife?</a:t>
            </a:r>
          </a:p>
        </p:txBody>
      </p:sp>
      <p:pic>
        <p:nvPicPr>
          <p:cNvPr id="4" name="Vannoy_Gen_Lec14_Slide02_01">
            <a:hlinkClick r:id="" action="ppaction://media"/>
            <a:extLst>
              <a:ext uri="{FF2B5EF4-FFF2-40B4-BE49-F238E27FC236}">
                <a16:creationId xmlns:a16="http://schemas.microsoft.com/office/drawing/2014/main" id="{0C3F26E8-FD36-B5E7-4968-047DA7E16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1536" y="-304800"/>
            <a:ext cx="609600" cy="609600"/>
          </a:xfrm>
          <a:prstGeom prst="rect">
            <a:avLst/>
          </a:prstGeom>
        </p:spPr>
      </p:pic>
      <p:pic>
        <p:nvPicPr>
          <p:cNvPr id="6" name="Vannoy_Gen_Lec14_Slide02_03">
            <a:hlinkClick r:id="" action="ppaction://media"/>
            <a:extLst>
              <a:ext uri="{FF2B5EF4-FFF2-40B4-BE49-F238E27FC236}">
                <a16:creationId xmlns:a16="http://schemas.microsoft.com/office/drawing/2014/main" id="{F37C7924-20D8-5993-1B51-CADC3754D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16128" y="1562048"/>
            <a:ext cx="609600" cy="609600"/>
          </a:xfrm>
          <a:prstGeom prst="rect">
            <a:avLst/>
          </a:prstGeom>
        </p:spPr>
      </p:pic>
      <p:pic>
        <p:nvPicPr>
          <p:cNvPr id="7" name="Vannoy_Gen_Lec14_Slide02_04">
            <a:hlinkClick r:id="" action="ppaction://media"/>
            <a:extLst>
              <a:ext uri="{FF2B5EF4-FFF2-40B4-BE49-F238E27FC236}">
                <a16:creationId xmlns:a16="http://schemas.microsoft.com/office/drawing/2014/main" id="{D339B5AC-EB93-9344-2AA2-5F20FDFB8E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1328" y="2461944"/>
            <a:ext cx="609600" cy="609600"/>
          </a:xfrm>
          <a:prstGeom prst="rect">
            <a:avLst/>
          </a:prstGeom>
        </p:spPr>
      </p:pic>
      <p:pic>
        <p:nvPicPr>
          <p:cNvPr id="8" name="Vannoy_Gen_Lec14_Slide02_05">
            <a:hlinkClick r:id="" action="ppaction://media"/>
            <a:extLst>
              <a:ext uri="{FF2B5EF4-FFF2-40B4-BE49-F238E27FC236}">
                <a16:creationId xmlns:a16="http://schemas.microsoft.com/office/drawing/2014/main" id="{73579E9A-55E5-98B3-1BCD-9A82E8C2F9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6256" y="3361840"/>
            <a:ext cx="609600" cy="609600"/>
          </a:xfrm>
          <a:prstGeom prst="rect">
            <a:avLst/>
          </a:prstGeom>
        </p:spPr>
      </p:pic>
      <p:pic>
        <p:nvPicPr>
          <p:cNvPr id="9" name="Vannoy_Gen_Lec14_Slide02_06">
            <a:hlinkClick r:id="" action="ppaction://media"/>
            <a:extLst>
              <a:ext uri="{FF2B5EF4-FFF2-40B4-BE49-F238E27FC236}">
                <a16:creationId xmlns:a16="http://schemas.microsoft.com/office/drawing/2014/main" id="{A4FFDDF0-02BE-64DD-FDCB-D01CDE609F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1328" y="4555080"/>
            <a:ext cx="609600" cy="609600"/>
          </a:xfrm>
          <a:prstGeom prst="rect">
            <a:avLst/>
          </a:prstGeom>
        </p:spPr>
      </p:pic>
      <p:pic>
        <p:nvPicPr>
          <p:cNvPr id="10" name="Vannoy_Gen_Lec14_Slide02_07">
            <a:hlinkClick r:id="" action="ppaction://media"/>
            <a:extLst>
              <a:ext uri="{FF2B5EF4-FFF2-40B4-BE49-F238E27FC236}">
                <a16:creationId xmlns:a16="http://schemas.microsoft.com/office/drawing/2014/main" id="{305C9735-1C45-8C37-B9D6-55F4EDA36D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1328" y="5311088"/>
            <a:ext cx="609600" cy="609600"/>
          </a:xfrm>
          <a:prstGeom prst="rect">
            <a:avLst/>
          </a:prstGeom>
        </p:spPr>
      </p:pic>
      <p:pic>
        <p:nvPicPr>
          <p:cNvPr id="16" name="Vannoy_Gen_Lec14_Slide02_09">
            <a:hlinkClick r:id="" action="ppaction://media"/>
            <a:extLst>
              <a:ext uri="{FF2B5EF4-FFF2-40B4-BE49-F238E27FC236}">
                <a16:creationId xmlns:a16="http://schemas.microsoft.com/office/drawing/2014/main" id="{573CBADE-8753-74F2-05CA-D44400E5C85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21056" y="6112242"/>
            <a:ext cx="609600" cy="609600"/>
          </a:xfrm>
          <a:prstGeom prst="rect">
            <a:avLst/>
          </a:prstGeom>
        </p:spPr>
      </p:pic>
      <p:pic>
        <p:nvPicPr>
          <p:cNvPr id="17" name="Vannoy_Gen_Lec14_Slide02_10">
            <a:hlinkClick r:id="" action="ppaction://media"/>
            <a:extLst>
              <a:ext uri="{FF2B5EF4-FFF2-40B4-BE49-F238E27FC236}">
                <a16:creationId xmlns:a16="http://schemas.microsoft.com/office/drawing/2014/main" id="{B8A1BA81-FC22-1167-05A2-7202766CF09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4526" y="6959128"/>
            <a:ext cx="609600" cy="609600"/>
          </a:xfrm>
          <a:prstGeom prst="rect">
            <a:avLst/>
          </a:prstGeom>
        </p:spPr>
      </p:pic>
      <p:pic>
        <p:nvPicPr>
          <p:cNvPr id="11" name="Vannoy_Gen_Lec14_Slide02_02">
            <a:hlinkClick r:id="" action="ppaction://media"/>
            <a:extLst>
              <a:ext uri="{FF2B5EF4-FFF2-40B4-BE49-F238E27FC236}">
                <a16:creationId xmlns:a16="http://schemas.microsoft.com/office/drawing/2014/main" id="{C0A4699F-87F1-9017-C110-A8748D5CD91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69736" y="755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33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0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637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41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582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2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8019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3214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69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113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7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80256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55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Capital Offense and Capital Punishment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14_Slide03_01">
            <a:hlinkClick r:id="" action="ppaction://media"/>
            <a:extLst>
              <a:ext uri="{FF2B5EF4-FFF2-40B4-BE49-F238E27FC236}">
                <a16:creationId xmlns:a16="http://schemas.microsoft.com/office/drawing/2014/main" id="{F7FE848E-BF28-D535-F382-3A653E1A3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5504" y="-56298"/>
            <a:ext cx="609600" cy="609600"/>
          </a:xfrm>
          <a:prstGeom prst="rect">
            <a:avLst/>
          </a:prstGeom>
        </p:spPr>
      </p:pic>
      <p:pic>
        <p:nvPicPr>
          <p:cNvPr id="6" name="Vannoy_Gen_Lec14_Slide03_02">
            <a:hlinkClick r:id="" action="ppaction://media"/>
            <a:extLst>
              <a:ext uri="{FF2B5EF4-FFF2-40B4-BE49-F238E27FC236}">
                <a16:creationId xmlns:a16="http://schemas.microsoft.com/office/drawing/2014/main" id="{9A2806F3-DBB8-E645-4936-84984E570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05104" y="1853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02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29750</TotalTime>
  <Words>152</Words>
  <Application>Microsoft Office PowerPoint</Application>
  <PresentationFormat>Widescreen</PresentationFormat>
  <Paragraphs>21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451</cp:revision>
  <dcterms:created xsi:type="dcterms:W3CDTF">2023-02-18T16:12:42Z</dcterms:created>
  <dcterms:modified xsi:type="dcterms:W3CDTF">2023-05-01T23:48:03Z</dcterms:modified>
</cp:coreProperties>
</file>