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7" r:id="rId1"/>
  </p:sldMasterIdLst>
  <p:sldIdLst>
    <p:sldId id="256" r:id="rId2"/>
    <p:sldId id="258" r:id="rId3"/>
    <p:sldId id="306" r:id="rId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59" d="100"/>
          <a:sy n="59" d="100"/>
        </p:scale>
        <p:origin x="1980" y="12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0B27-DE4C-4B9E-BB11-B9027034A00F}" type="datetimeFigureOut">
              <a:rPr lang="en-US" smtClean="0"/>
              <a:pPr/>
              <a:t>4/30/2023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05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smtClean="0"/>
              <a:t>4/30/2023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561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smtClean="0"/>
              <a:t>4/30/2023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793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4/30/2023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757766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smtClean="0"/>
              <a:t>4/30/2023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79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smtClean="0"/>
              <a:t>4/30/2023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041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smtClean="0"/>
              <a:t>4/30/2023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81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smtClean="0"/>
              <a:t>4/30/2023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194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smtClean="0"/>
              <a:t>4/30/2023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698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smtClean="0"/>
              <a:t>4/30/2023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500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smtClean="0"/>
              <a:t>4/30/2023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198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smtClean="0"/>
              <a:t>4/30/2023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44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smtClean="0"/>
              <a:t>4/30/2023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933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smtClean="0"/>
              <a:t>4/30/2023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92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smtClean="0"/>
              <a:t>4/30/2023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96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smtClean="0"/>
              <a:t>4/30/2023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195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smtClean="0"/>
              <a:t>4/30/2023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002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E0D914D-B099-4142-A885-11F276715148}" type="datetimeFigureOut">
              <a:rPr lang="en-US" smtClean="0"/>
              <a:t>4/30/2023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1444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2" Type="http://schemas.openxmlformats.org/officeDocument/2006/relationships/audio" Target="../media/media2.mp3"/><Relationship Id="rId16" Type="http://schemas.openxmlformats.org/officeDocument/2006/relationships/image" Target="../media/image7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EF4AA-2539-5263-C830-394F4AB1B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355" y="519608"/>
            <a:ext cx="11020112" cy="1416115"/>
          </a:xfrm>
        </p:spPr>
        <p:txBody>
          <a:bodyPr/>
          <a:lstStyle/>
          <a:p>
            <a:r>
              <a:rPr lang="en-US" sz="5400" dirty="0"/>
              <a:t>              Genesis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730062-5DCA-AFA9-AA0C-B73D1BA3A8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688904"/>
            <a:ext cx="8825658" cy="216909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Dr. Robert </a:t>
            </a:r>
            <a:r>
              <a:rPr lang="en-US" sz="3200" b="1" dirty="0" err="1">
                <a:solidFill>
                  <a:schemeClr val="tx1"/>
                </a:solidFill>
              </a:rPr>
              <a:t>Vannoy</a:t>
            </a:r>
            <a:endParaRPr lang="en-US" sz="3200" b="1" dirty="0">
              <a:solidFill>
                <a:schemeClr val="tx1"/>
              </a:solidFill>
            </a:endParaRPr>
          </a:p>
          <a:p>
            <a:pPr algn="ctr"/>
            <a:r>
              <a:rPr lang="en-US" sz="1800" dirty="0" err="1">
                <a:solidFill>
                  <a:schemeClr val="tx1"/>
                </a:solidFill>
              </a:rPr>
              <a:t>ReNarrated</a:t>
            </a:r>
            <a:r>
              <a:rPr lang="en-US" sz="1800" dirty="0">
                <a:solidFill>
                  <a:schemeClr val="tx1"/>
                </a:solidFill>
              </a:rPr>
              <a:t> by Ted Hildebrandt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© 2023  Robert </a:t>
            </a:r>
            <a:r>
              <a:rPr lang="en-US" sz="1600" dirty="0" err="1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Vannoy</a:t>
            </a: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 &amp; Ted Hildebrandt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A501820-D71F-8F33-C587-4CD99EA96E21}"/>
              </a:ext>
            </a:extLst>
          </p:cNvPr>
          <p:cNvSpPr txBox="1">
            <a:spLocks/>
          </p:cNvSpPr>
          <p:nvPr/>
        </p:nvSpPr>
        <p:spPr>
          <a:xfrm>
            <a:off x="161910" y="2900194"/>
            <a:ext cx="7938361" cy="15276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3600" b="1" dirty="0">
                <a:solidFill>
                  <a:schemeClr val="tx1"/>
                </a:solidFill>
              </a:rPr>
              <a:t>Lecture 10: Creation of Woman, Evolutionary Theory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B99928-D4BF-24E3-6525-EF470C9C7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271" y="2164318"/>
            <a:ext cx="3465196" cy="4432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5" name="Vannoy_Gen_Lec10_Slide01_01">
            <a:hlinkClick r:id="" action="ppaction://media"/>
            <a:extLst>
              <a:ext uri="{FF2B5EF4-FFF2-40B4-BE49-F238E27FC236}">
                <a16:creationId xmlns:a16="http://schemas.microsoft.com/office/drawing/2014/main" id="{A9E0E904-738E-A238-3BBD-2840A84765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253358" y="2148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4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Genesis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85" y="1390624"/>
            <a:ext cx="11268430" cy="547093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Genesis 2…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4.  Creation of Woman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a.  The Need Demonstrated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b.  Adam’s “rib” or “side”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c.  Adam and the Unity of Humankind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d.  Gen 2:24 Narrator’s Comment:  Explanation or Command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5. What about Evolution?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a.  Difficulty in Progressing beyond Darwinism: Intransigence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b.  Carl Henry on Evolutionary Theory</a:t>
            </a:r>
          </a:p>
        </p:txBody>
      </p:sp>
      <p:pic>
        <p:nvPicPr>
          <p:cNvPr id="4" name="Vannoy_Gen_Lec10_Slide02_01">
            <a:hlinkClick r:id="" action="ppaction://media"/>
            <a:extLst>
              <a:ext uri="{FF2B5EF4-FFF2-40B4-BE49-F238E27FC236}">
                <a16:creationId xmlns:a16="http://schemas.microsoft.com/office/drawing/2014/main" id="{49F86998-F735-D21C-3719-EB2626132E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041086" y="-304800"/>
            <a:ext cx="609600" cy="609600"/>
          </a:xfrm>
          <a:prstGeom prst="rect">
            <a:avLst/>
          </a:prstGeom>
        </p:spPr>
      </p:pic>
      <p:pic>
        <p:nvPicPr>
          <p:cNvPr id="5" name="Vannoy_Gen_Lec10_Slide02_02">
            <a:hlinkClick r:id="" action="ppaction://media"/>
            <a:extLst>
              <a:ext uri="{FF2B5EF4-FFF2-40B4-BE49-F238E27FC236}">
                <a16:creationId xmlns:a16="http://schemas.microsoft.com/office/drawing/2014/main" id="{6BDE5588-F21C-F9CF-35FD-FA30A854455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041086" y="781024"/>
            <a:ext cx="609600" cy="609600"/>
          </a:xfrm>
          <a:prstGeom prst="rect">
            <a:avLst/>
          </a:prstGeom>
        </p:spPr>
      </p:pic>
      <p:pic>
        <p:nvPicPr>
          <p:cNvPr id="6" name="Vannoy_Gen_Lec10_Slide02_03">
            <a:hlinkClick r:id="" action="ppaction://media"/>
            <a:extLst>
              <a:ext uri="{FF2B5EF4-FFF2-40B4-BE49-F238E27FC236}">
                <a16:creationId xmlns:a16="http://schemas.microsoft.com/office/drawing/2014/main" id="{751C8C4D-91CB-A3EB-D163-A631989BFC3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095515" y="1981200"/>
            <a:ext cx="609600" cy="609600"/>
          </a:xfrm>
          <a:prstGeom prst="rect">
            <a:avLst/>
          </a:prstGeom>
        </p:spPr>
      </p:pic>
      <p:pic>
        <p:nvPicPr>
          <p:cNvPr id="7" name="Vannoy_Gen_Lec10_Slide02_04">
            <a:hlinkClick r:id="" action="ppaction://media"/>
            <a:extLst>
              <a:ext uri="{FF2B5EF4-FFF2-40B4-BE49-F238E27FC236}">
                <a16:creationId xmlns:a16="http://schemas.microsoft.com/office/drawing/2014/main" id="{536EDB7C-1BB0-8880-B84C-2984256BABC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144500" y="3067024"/>
            <a:ext cx="609600" cy="609600"/>
          </a:xfrm>
          <a:prstGeom prst="rect">
            <a:avLst/>
          </a:prstGeom>
        </p:spPr>
      </p:pic>
      <p:pic>
        <p:nvPicPr>
          <p:cNvPr id="8" name="Vannoy_Gen_Lec10_Slide02_05">
            <a:hlinkClick r:id="" action="ppaction://media"/>
            <a:extLst>
              <a:ext uri="{FF2B5EF4-FFF2-40B4-BE49-F238E27FC236}">
                <a16:creationId xmlns:a16="http://schemas.microsoft.com/office/drawing/2014/main" id="{C70927FA-EFB5-8A14-870D-8F70C32CECD1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133615" y="4126091"/>
            <a:ext cx="609600" cy="609600"/>
          </a:xfrm>
          <a:prstGeom prst="rect">
            <a:avLst/>
          </a:prstGeom>
        </p:spPr>
      </p:pic>
      <p:pic>
        <p:nvPicPr>
          <p:cNvPr id="9" name="Vannoy_Gen_Lec10_Slide02_06">
            <a:hlinkClick r:id="" action="ppaction://media"/>
            <a:extLst>
              <a:ext uri="{FF2B5EF4-FFF2-40B4-BE49-F238E27FC236}">
                <a16:creationId xmlns:a16="http://schemas.microsoft.com/office/drawing/2014/main" id="{A8E369AC-1624-47D2-C27E-0DC37A109496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237029" y="4907115"/>
            <a:ext cx="609600" cy="609600"/>
          </a:xfrm>
          <a:prstGeom prst="rect">
            <a:avLst/>
          </a:prstGeom>
        </p:spPr>
      </p:pic>
      <p:pic>
        <p:nvPicPr>
          <p:cNvPr id="10" name="Vannoy_Gen_Lec10_Slide02_07">
            <a:hlinkClick r:id="" action="ppaction://media"/>
            <a:extLst>
              <a:ext uri="{FF2B5EF4-FFF2-40B4-BE49-F238E27FC236}">
                <a16:creationId xmlns:a16="http://schemas.microsoft.com/office/drawing/2014/main" id="{8698F350-4361-0287-6CEA-BB7529EE64CB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307786" y="59416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2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66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9178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455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36759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848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23559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1127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136837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0694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445785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4189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89678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4165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Genesis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85" y="1318053"/>
            <a:ext cx="11268430" cy="5470935"/>
          </a:xfrm>
        </p:spPr>
        <p:txBody>
          <a:bodyPr>
            <a:noAutofit/>
          </a:bodyPr>
          <a:lstStyle/>
          <a:p>
            <a:pPr lvl="1"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Video based on audio from Dr.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Vannoy’s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class at Biblical Theological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Seminary. It was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renarrated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because the original audio was scratchy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and it was turned into video by Ted Hildebrandt for Biblicalelearning.org.</a:t>
            </a:r>
          </a:p>
          <a:p>
            <a:pPr lvl="2"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" name="Vannoy_Gen_Lec10_Slide03_01">
            <a:hlinkClick r:id="" action="ppaction://media"/>
            <a:extLst>
              <a:ext uri="{FF2B5EF4-FFF2-40B4-BE49-F238E27FC236}">
                <a16:creationId xmlns:a16="http://schemas.microsoft.com/office/drawing/2014/main" id="{BF33137A-6F57-4577-A29E-ED3529CA6C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204371" y="-489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573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4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28558</TotalTime>
  <Words>134</Words>
  <Application>Microsoft Office PowerPoint</Application>
  <PresentationFormat>Widescreen</PresentationFormat>
  <Paragraphs>17</Paragraphs>
  <Slides>3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10" baseType="lpstr">
      <vt:lpstr>AA Times New Roman</vt:lpstr>
      <vt:lpstr>Arial</vt:lpstr>
      <vt:lpstr>Century Gothic</vt:lpstr>
      <vt:lpstr>Roboto</vt:lpstr>
      <vt:lpstr>Wingdings</vt:lpstr>
      <vt:lpstr>Wingdings 3</vt:lpstr>
      <vt:lpstr>Ion</vt:lpstr>
      <vt:lpstr>              Genesis</vt:lpstr>
      <vt:lpstr>Genesis</vt:lpstr>
      <vt:lpstr>Genesis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 of Biblical Prophecy</dc:title>
  <dc:creator>Ted Hildebrandt</dc:creator>
  <cp:lastModifiedBy>Ted</cp:lastModifiedBy>
  <cp:revision>430</cp:revision>
  <dcterms:created xsi:type="dcterms:W3CDTF">2023-02-18T16:12:42Z</dcterms:created>
  <dcterms:modified xsi:type="dcterms:W3CDTF">2023-04-30T13:19:49Z</dcterms:modified>
</cp:coreProperties>
</file>