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2" r:id="rId4"/>
    <p:sldId id="301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7" d="100"/>
          <a:sy n="57" d="100"/>
        </p:scale>
        <p:origin x="2058" y="1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microsoft.com/office/2007/relationships/media" Target="../media/media14.mp3"/><Relationship Id="rId18" Type="http://schemas.openxmlformats.org/officeDocument/2006/relationships/audio" Target="../media/media16.mp3"/><Relationship Id="rId3" Type="http://schemas.microsoft.com/office/2007/relationships/media" Target="../media/media9.mp3"/><Relationship Id="rId21" Type="http://schemas.microsoft.com/office/2007/relationships/media" Target="../media/media18.mp3"/><Relationship Id="rId7" Type="http://schemas.microsoft.com/office/2007/relationships/media" Target="../media/media11.mp3"/><Relationship Id="rId12" Type="http://schemas.openxmlformats.org/officeDocument/2006/relationships/audio" Target="../media/media13.mp3"/><Relationship Id="rId17" Type="http://schemas.microsoft.com/office/2007/relationships/media" Target="../media/media16.mp3"/><Relationship Id="rId2" Type="http://schemas.openxmlformats.org/officeDocument/2006/relationships/audio" Target="../media/media8.mp3"/><Relationship Id="rId16" Type="http://schemas.openxmlformats.org/officeDocument/2006/relationships/audio" Target="../media/media15.mp3"/><Relationship Id="rId20" Type="http://schemas.openxmlformats.org/officeDocument/2006/relationships/audio" Target="../media/media17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microsoft.com/office/2007/relationships/media" Target="../media/media13.mp3"/><Relationship Id="rId24" Type="http://schemas.openxmlformats.org/officeDocument/2006/relationships/image" Target="../media/image7.png"/><Relationship Id="rId5" Type="http://schemas.microsoft.com/office/2007/relationships/media" Target="../media/media10.mp3"/><Relationship Id="rId15" Type="http://schemas.microsoft.com/office/2007/relationships/media" Target="../media/media15.mp3"/><Relationship Id="rId23" Type="http://schemas.openxmlformats.org/officeDocument/2006/relationships/slideLayout" Target="../slideLayouts/slideLayout2.xml"/><Relationship Id="rId10" Type="http://schemas.openxmlformats.org/officeDocument/2006/relationships/audio" Target="../media/media12.mp3"/><Relationship Id="rId19" Type="http://schemas.microsoft.com/office/2007/relationships/media" Target="../media/media17.mp3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audio" Target="../media/media14.mp3"/><Relationship Id="rId22" Type="http://schemas.openxmlformats.org/officeDocument/2006/relationships/audio" Target="../media/media18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0.mp3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Exodus to Exile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10A:  1 Samuel 1-14, Samuel and Kingship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Ex_Exile_L10A_Slide01_01">
            <a:hlinkClick r:id="" action="ppaction://media"/>
            <a:extLst>
              <a:ext uri="{FF2B5EF4-FFF2-40B4-BE49-F238E27FC236}">
                <a16:creationId xmlns:a16="http://schemas.microsoft.com/office/drawing/2014/main" id="{5CC22BF5-AA8E-6260-38B9-F563BEBD0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0933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18053"/>
            <a:ext cx="1148557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Review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V.  The Books of Samuel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A.  General Composition and Comments on the Name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B.  Important Advances in the History of Redemption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C.  The Life of Samuel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1.  Ancestry and Youth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The Birth of Samuel – 1 Samuel 1:1-28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1)  Samuel’s Importance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2)  Birth Announcement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Hannah’s Song – 1 Samuel 2:1-10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Judgment to Come on the House of Eli – 1 Sam 2:11-36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The Call of Samuel  -- 1 Samuel 3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Vannoy_Ex_Exile_L10A_Slide02_01">
            <a:hlinkClick r:id="" action="ppaction://media"/>
            <a:extLst>
              <a:ext uri="{FF2B5EF4-FFF2-40B4-BE49-F238E27FC236}">
                <a16:creationId xmlns:a16="http://schemas.microsoft.com/office/drawing/2014/main" id="{9D9AAE2B-6136-7A0B-0399-1C3D9715C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40266" y="-304800"/>
            <a:ext cx="609600" cy="609600"/>
          </a:xfrm>
          <a:prstGeom prst="rect">
            <a:avLst/>
          </a:prstGeom>
        </p:spPr>
      </p:pic>
      <p:pic>
        <p:nvPicPr>
          <p:cNvPr id="10" name="Vannoy_Ex_Exile_L10A_Slide02_02">
            <a:hlinkClick r:id="" action="ppaction://media"/>
            <a:extLst>
              <a:ext uri="{FF2B5EF4-FFF2-40B4-BE49-F238E27FC236}">
                <a16:creationId xmlns:a16="http://schemas.microsoft.com/office/drawing/2014/main" id="{4E980BC0-7F93-F550-E84E-9B60C71A2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41866" y="848183"/>
            <a:ext cx="609600" cy="609600"/>
          </a:xfrm>
          <a:prstGeom prst="rect">
            <a:avLst/>
          </a:prstGeom>
        </p:spPr>
      </p:pic>
      <p:pic>
        <p:nvPicPr>
          <p:cNvPr id="11" name="Vannoy_Ex_Exile_L10A_Slide02_03">
            <a:hlinkClick r:id="" action="ppaction://media"/>
            <a:extLst>
              <a:ext uri="{FF2B5EF4-FFF2-40B4-BE49-F238E27FC236}">
                <a16:creationId xmlns:a16="http://schemas.microsoft.com/office/drawing/2014/main" id="{15687B93-1C1E-318A-E081-850905C459D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86266" y="1696366"/>
            <a:ext cx="609600" cy="609600"/>
          </a:xfrm>
          <a:prstGeom prst="rect">
            <a:avLst/>
          </a:prstGeom>
        </p:spPr>
      </p:pic>
      <p:pic>
        <p:nvPicPr>
          <p:cNvPr id="12" name="Vannoy_Ex_Exile_L10A_Slide02_04">
            <a:hlinkClick r:id="" action="ppaction://media"/>
            <a:extLst>
              <a:ext uri="{FF2B5EF4-FFF2-40B4-BE49-F238E27FC236}">
                <a16:creationId xmlns:a16="http://schemas.microsoft.com/office/drawing/2014/main" id="{1B372CAF-CE49-507F-5E7F-D55A7061895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37066" y="2849349"/>
            <a:ext cx="609600" cy="609600"/>
          </a:xfrm>
          <a:prstGeom prst="rect">
            <a:avLst/>
          </a:prstGeom>
        </p:spPr>
      </p:pic>
      <p:pic>
        <p:nvPicPr>
          <p:cNvPr id="13" name="Vannoy_Ex_Exile_L10A_Slide02_05">
            <a:hlinkClick r:id="" action="ppaction://media"/>
            <a:extLst>
              <a:ext uri="{FF2B5EF4-FFF2-40B4-BE49-F238E27FC236}">
                <a16:creationId xmlns:a16="http://schemas.microsoft.com/office/drawing/2014/main" id="{9D72A96E-813D-83B0-BBC2-9A4A96B6FD2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58799" y="3942435"/>
            <a:ext cx="609600" cy="609600"/>
          </a:xfrm>
          <a:prstGeom prst="rect">
            <a:avLst/>
          </a:prstGeom>
        </p:spPr>
      </p:pic>
      <p:pic>
        <p:nvPicPr>
          <p:cNvPr id="14" name="Vannoy_Ex_Exile_L10A_Slide02_06">
            <a:hlinkClick r:id="" action="ppaction://media"/>
            <a:extLst>
              <a:ext uri="{FF2B5EF4-FFF2-40B4-BE49-F238E27FC236}">
                <a16:creationId xmlns:a16="http://schemas.microsoft.com/office/drawing/2014/main" id="{CFD4C6F2-76A0-F4C2-2F2A-2300B199C9E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40266" y="4856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76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12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22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4371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6785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52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64054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40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70107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02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18053"/>
            <a:ext cx="1148557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The Loss and Subsequent Return of the Ark – 1 Samuel 4:1-6:21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a)  Philistine Response to Captured Ark – Temple of Dagon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b)  Return of the Ark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The Victory of Ebenezer – 1 Samuel 7:1-14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Samuel is Established as a Leader in Israel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The Establishment of Kingship and Covenant Continuity – 1 Sam. 8-12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a)  Kingship Is Represented as Sinful in Narratives 1, 3, 5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b)  Positive View of Kingship – 1 Sam. 8, 10, 12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c)  Kingship and Covenant Renewal at Gilgal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d)  God as Israel’s King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e)  King Under the Law/Covenant</a:t>
            </a:r>
          </a:p>
        </p:txBody>
      </p:sp>
      <p:pic>
        <p:nvPicPr>
          <p:cNvPr id="8" name="Vannoy_Ex_Exile_L10A_Slide03_01">
            <a:hlinkClick r:id="" action="ppaction://media"/>
            <a:extLst>
              <a:ext uri="{FF2B5EF4-FFF2-40B4-BE49-F238E27FC236}">
                <a16:creationId xmlns:a16="http://schemas.microsoft.com/office/drawing/2014/main" id="{85488CD9-6EDE-F2D7-8F43-6554D59A4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563600" y="-304800"/>
            <a:ext cx="609600" cy="609600"/>
          </a:xfrm>
          <a:prstGeom prst="rect">
            <a:avLst/>
          </a:prstGeom>
        </p:spPr>
      </p:pic>
      <p:pic>
        <p:nvPicPr>
          <p:cNvPr id="10" name="Vannoy_Ex_Exile_L10A_Slide03_02">
            <a:hlinkClick r:id="" action="ppaction://media"/>
            <a:extLst>
              <a:ext uri="{FF2B5EF4-FFF2-40B4-BE49-F238E27FC236}">
                <a16:creationId xmlns:a16="http://schemas.microsoft.com/office/drawing/2014/main" id="{337A9837-F718-7D1E-B308-6F6BC6BC9A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292667" y="452718"/>
            <a:ext cx="609600" cy="609600"/>
          </a:xfrm>
          <a:prstGeom prst="rect">
            <a:avLst/>
          </a:prstGeom>
        </p:spPr>
      </p:pic>
      <p:pic>
        <p:nvPicPr>
          <p:cNvPr id="11" name="Vannoy_Ex_Exile_L10A_Slide03_03">
            <a:hlinkClick r:id="" action="ppaction://media"/>
            <a:extLst>
              <a:ext uri="{FF2B5EF4-FFF2-40B4-BE49-F238E27FC236}">
                <a16:creationId xmlns:a16="http://schemas.microsoft.com/office/drawing/2014/main" id="{82152F60-EF09-67E1-F44E-11C86F8504A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360400" y="1548448"/>
            <a:ext cx="609600" cy="609600"/>
          </a:xfrm>
          <a:prstGeom prst="rect">
            <a:avLst/>
          </a:prstGeom>
        </p:spPr>
      </p:pic>
      <p:pic>
        <p:nvPicPr>
          <p:cNvPr id="12" name="Vannoy_Ex_Exile_L10A_Slide03_04">
            <a:hlinkClick r:id="" action="ppaction://media"/>
            <a:extLst>
              <a:ext uri="{FF2B5EF4-FFF2-40B4-BE49-F238E27FC236}">
                <a16:creationId xmlns:a16="http://schemas.microsoft.com/office/drawing/2014/main" id="{4D234F73-4B55-F155-F988-80DE1011F11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106400" y="2644178"/>
            <a:ext cx="609600" cy="609600"/>
          </a:xfrm>
          <a:prstGeom prst="rect">
            <a:avLst/>
          </a:prstGeom>
        </p:spPr>
      </p:pic>
      <p:pic>
        <p:nvPicPr>
          <p:cNvPr id="13" name="Vannoy_Ex_Exile_L10A_Slide03_05">
            <a:hlinkClick r:id="" action="ppaction://media"/>
            <a:extLst>
              <a:ext uri="{FF2B5EF4-FFF2-40B4-BE49-F238E27FC236}">
                <a16:creationId xmlns:a16="http://schemas.microsoft.com/office/drawing/2014/main" id="{4E30E9A8-49DE-CEC8-CB06-9DD46C4ABE2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072534" y="3748720"/>
            <a:ext cx="609600" cy="609600"/>
          </a:xfrm>
          <a:prstGeom prst="rect">
            <a:avLst/>
          </a:prstGeom>
        </p:spPr>
      </p:pic>
      <p:pic>
        <p:nvPicPr>
          <p:cNvPr id="14" name="Vannoy_Ex_Exile_L10A_Slide03_06">
            <a:hlinkClick r:id="" action="ppaction://media"/>
            <a:extLst>
              <a:ext uri="{FF2B5EF4-FFF2-40B4-BE49-F238E27FC236}">
                <a16:creationId xmlns:a16="http://schemas.microsoft.com/office/drawing/2014/main" id="{14403BEA-D0C8-3971-1DD4-00A2D4D7CAD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258800" y="4634797"/>
            <a:ext cx="609600" cy="609600"/>
          </a:xfrm>
          <a:prstGeom prst="rect">
            <a:avLst/>
          </a:prstGeom>
        </p:spPr>
      </p:pic>
      <p:pic>
        <p:nvPicPr>
          <p:cNvPr id="15" name="Vannoy_Ex_Exile_L10A_Slide03_07">
            <a:hlinkClick r:id="" action="ppaction://media"/>
            <a:extLst>
              <a:ext uri="{FF2B5EF4-FFF2-40B4-BE49-F238E27FC236}">
                <a16:creationId xmlns:a16="http://schemas.microsoft.com/office/drawing/2014/main" id="{06F999D7-16E6-DB36-B8A9-28C42B723BA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258800" y="5520874"/>
            <a:ext cx="609600" cy="609600"/>
          </a:xfrm>
          <a:prstGeom prst="rect">
            <a:avLst/>
          </a:prstGeom>
        </p:spPr>
      </p:pic>
      <p:pic>
        <p:nvPicPr>
          <p:cNvPr id="17" name="Vannoy_Ex_Exile_L10A_Slide03_08">
            <a:hlinkClick r:id="" action="ppaction://media"/>
            <a:extLst>
              <a:ext uri="{FF2B5EF4-FFF2-40B4-BE49-F238E27FC236}">
                <a16:creationId xmlns:a16="http://schemas.microsoft.com/office/drawing/2014/main" id="{05F3B5B1-AAF0-1F28-39F0-97F065FB0C4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411200" y="6379882"/>
            <a:ext cx="609600" cy="609600"/>
          </a:xfrm>
          <a:prstGeom prst="rect">
            <a:avLst/>
          </a:prstGeom>
        </p:spPr>
      </p:pic>
      <p:pic>
        <p:nvPicPr>
          <p:cNvPr id="18" name="Vannoy_Ex_Exile_L10A_Slide03_09">
            <a:hlinkClick r:id="" action="ppaction://media"/>
            <a:extLst>
              <a:ext uri="{FF2B5EF4-FFF2-40B4-BE49-F238E27FC236}">
                <a16:creationId xmlns:a16="http://schemas.microsoft.com/office/drawing/2014/main" id="{F94E2479-3002-EB75-7102-84E8421D1E06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258800" y="7238890"/>
            <a:ext cx="609600" cy="609600"/>
          </a:xfrm>
          <a:prstGeom prst="rect">
            <a:avLst/>
          </a:prstGeom>
        </p:spPr>
      </p:pic>
      <p:pic>
        <p:nvPicPr>
          <p:cNvPr id="19" name="Vannoy_Ex_Exile_L10A_Slide03_10">
            <a:hlinkClick r:id="" action="ppaction://media"/>
            <a:extLst>
              <a:ext uri="{FF2B5EF4-FFF2-40B4-BE49-F238E27FC236}">
                <a16:creationId xmlns:a16="http://schemas.microsoft.com/office/drawing/2014/main" id="{38FCB24A-B46D-FCFE-3C34-A0BD2434B6E9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192000" y="7241468"/>
            <a:ext cx="609600" cy="609600"/>
          </a:xfrm>
          <a:prstGeom prst="rect">
            <a:avLst/>
          </a:prstGeom>
        </p:spPr>
      </p:pic>
      <p:pic>
        <p:nvPicPr>
          <p:cNvPr id="20" name="Vannoy_Ex_Exile_L10A_Slide03_11">
            <a:hlinkClick r:id="" action="ppaction://media"/>
            <a:extLst>
              <a:ext uri="{FF2B5EF4-FFF2-40B4-BE49-F238E27FC236}">
                <a16:creationId xmlns:a16="http://schemas.microsoft.com/office/drawing/2014/main" id="{945824DA-8F72-ADC5-F9CC-DCEA3316E48A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049000" y="7238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2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98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2309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19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86262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80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7627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64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4695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22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48897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348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85754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14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89166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04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91639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529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78931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333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14298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662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18053"/>
            <a:ext cx="11485573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f)  1 Samuel 8 Warning:  King as “Taker”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Vannoy_Ex_Exile_L10A_Slide04_01">
            <a:hlinkClick r:id="" action="ppaction://media"/>
            <a:extLst>
              <a:ext uri="{FF2B5EF4-FFF2-40B4-BE49-F238E27FC236}">
                <a16:creationId xmlns:a16="http://schemas.microsoft.com/office/drawing/2014/main" id="{E22CC6D0-9546-D18A-2CE6-96A05413E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46667" y="-156882"/>
            <a:ext cx="609600" cy="609600"/>
          </a:xfrm>
          <a:prstGeom prst="rect">
            <a:avLst/>
          </a:prstGeom>
        </p:spPr>
      </p:pic>
      <p:pic>
        <p:nvPicPr>
          <p:cNvPr id="11" name="Vannoy_Ex_Exile_L10A_Slide04_02">
            <a:hlinkClick r:id="" action="ppaction://media"/>
            <a:extLst>
              <a:ext uri="{FF2B5EF4-FFF2-40B4-BE49-F238E27FC236}">
                <a16:creationId xmlns:a16="http://schemas.microsoft.com/office/drawing/2014/main" id="{6A33991B-D54B-A4CD-8833-33179AC101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29734" y="1152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24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493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5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25055</TotalTime>
  <Words>305</Words>
  <Application>Microsoft Office PowerPoint</Application>
  <PresentationFormat>Widescreen</PresentationFormat>
  <Paragraphs>28</Paragraphs>
  <Slides>4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Exodus to Exile</vt:lpstr>
      <vt:lpstr>Exodus to Exile</vt:lpstr>
      <vt:lpstr>Exodus to Exile</vt:lpstr>
      <vt:lpstr>Exodus to Exile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380</cp:revision>
  <dcterms:created xsi:type="dcterms:W3CDTF">2023-02-18T16:12:42Z</dcterms:created>
  <dcterms:modified xsi:type="dcterms:W3CDTF">2023-04-04T15:49:38Z</dcterms:modified>
</cp:coreProperties>
</file>