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6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109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7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</a:t>
            </a:r>
            <a:r>
              <a:rPr lang="en-US" sz="1800">
                <a:solidFill>
                  <a:schemeClr val="tx1"/>
                </a:solidFill>
              </a:rPr>
              <a:t>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3306540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2A:  Date of the Exodus Conclusions, Oppression of Israelites, Plagues on Egypt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2A_Slide01_01">
            <a:hlinkClick r:id="" action="ppaction://media"/>
            <a:extLst>
              <a:ext uri="{FF2B5EF4-FFF2-40B4-BE49-F238E27FC236}">
                <a16:creationId xmlns:a16="http://schemas.microsoft.com/office/drawing/2014/main" id="{1D9DB03B-746E-4639-C7CC-B489CCAEA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8154" y="-57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Early Date Argument 4:  Jericho Debate – Kenyon versus Wood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of the Date of the Exodus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Conclusion Following Dr. Allan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MacRae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Oppression in Exodus 1:1-2:25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Exodus 1:7-10 Oppression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Exodus 1:12-14 Hard Labor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Exodus 1:16-18 Killing of the Male Children – Midwives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Exodus 1:22:  Male Children into the Nile</a:t>
            </a:r>
          </a:p>
        </p:txBody>
      </p:sp>
      <p:pic>
        <p:nvPicPr>
          <p:cNvPr id="4" name="Vannoy_Ex_Exile_L2A_Slide02_01">
            <a:hlinkClick r:id="" action="ppaction://media"/>
            <a:extLst>
              <a:ext uri="{FF2B5EF4-FFF2-40B4-BE49-F238E27FC236}">
                <a16:creationId xmlns:a16="http://schemas.microsoft.com/office/drawing/2014/main" id="{B5818EF1-19DE-56B8-BE61-910361371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1262" y="-304800"/>
            <a:ext cx="609600" cy="609600"/>
          </a:xfrm>
          <a:prstGeom prst="rect">
            <a:avLst/>
          </a:prstGeom>
        </p:spPr>
      </p:pic>
      <p:pic>
        <p:nvPicPr>
          <p:cNvPr id="5" name="Vannoy_Ex_Exile_L2A_Slide02_02">
            <a:hlinkClick r:id="" action="ppaction://media"/>
            <a:extLst>
              <a:ext uri="{FF2B5EF4-FFF2-40B4-BE49-F238E27FC236}">
                <a16:creationId xmlns:a16="http://schemas.microsoft.com/office/drawing/2014/main" id="{97743361-A249-FE68-8D6D-B1D99C3AFD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9877" y="596137"/>
            <a:ext cx="609600" cy="609600"/>
          </a:xfrm>
          <a:prstGeom prst="rect">
            <a:avLst/>
          </a:prstGeom>
        </p:spPr>
      </p:pic>
      <p:pic>
        <p:nvPicPr>
          <p:cNvPr id="6" name="Vannoy_Ex_Exile_L2A_Slide02_03">
            <a:hlinkClick r:id="" action="ppaction://media"/>
            <a:extLst>
              <a:ext uri="{FF2B5EF4-FFF2-40B4-BE49-F238E27FC236}">
                <a16:creationId xmlns:a16="http://schemas.microsoft.com/office/drawing/2014/main" id="{E309DD2E-46D4-0848-AA55-B701AFC07B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4000" y="1548448"/>
            <a:ext cx="609600" cy="609600"/>
          </a:xfrm>
          <a:prstGeom prst="rect">
            <a:avLst/>
          </a:prstGeom>
        </p:spPr>
      </p:pic>
      <p:pic>
        <p:nvPicPr>
          <p:cNvPr id="8" name="Vannoy_Ex_Exile_L2A_Slide02_05">
            <a:hlinkClick r:id="" action="ppaction://media"/>
            <a:extLst>
              <a:ext uri="{FF2B5EF4-FFF2-40B4-BE49-F238E27FC236}">
                <a16:creationId xmlns:a16="http://schemas.microsoft.com/office/drawing/2014/main" id="{3BDE4502-C8F3-B430-63F1-4F2FCD7A44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4000" y="3388592"/>
            <a:ext cx="609600" cy="609600"/>
          </a:xfrm>
          <a:prstGeom prst="rect">
            <a:avLst/>
          </a:prstGeom>
        </p:spPr>
      </p:pic>
      <p:pic>
        <p:nvPicPr>
          <p:cNvPr id="9" name="Vannoy_Ex_Exile_L2A_Slide02_06">
            <a:hlinkClick r:id="" action="ppaction://media"/>
            <a:extLst>
              <a:ext uri="{FF2B5EF4-FFF2-40B4-BE49-F238E27FC236}">
                <a16:creationId xmlns:a16="http://schemas.microsoft.com/office/drawing/2014/main" id="{3AED4E7B-48EB-1764-F9D0-010E51A6FF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9200" y="4460631"/>
            <a:ext cx="609600" cy="609600"/>
          </a:xfrm>
          <a:prstGeom prst="rect">
            <a:avLst/>
          </a:prstGeom>
        </p:spPr>
      </p:pic>
      <p:pic>
        <p:nvPicPr>
          <p:cNvPr id="10" name="Vannoy_Ex_Exile_L2A_Slide02_07">
            <a:hlinkClick r:id="" action="ppaction://media"/>
            <a:extLst>
              <a:ext uri="{FF2B5EF4-FFF2-40B4-BE49-F238E27FC236}">
                <a16:creationId xmlns:a16="http://schemas.microsoft.com/office/drawing/2014/main" id="{D1C6C23B-9AC7-A42D-0164-8C6376F3AB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9200" y="5141192"/>
            <a:ext cx="609600" cy="609600"/>
          </a:xfrm>
          <a:prstGeom prst="rect">
            <a:avLst/>
          </a:prstGeom>
        </p:spPr>
      </p:pic>
      <p:pic>
        <p:nvPicPr>
          <p:cNvPr id="11" name="Vannoy_Ex_Exile_L2A_Slide02_08">
            <a:hlinkClick r:id="" action="ppaction://media"/>
            <a:extLst>
              <a:ext uri="{FF2B5EF4-FFF2-40B4-BE49-F238E27FC236}">
                <a16:creationId xmlns:a16="http://schemas.microsoft.com/office/drawing/2014/main" id="{CF06323A-5F7F-DA7D-BD14-88EC9C41098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96092" y="6133288"/>
            <a:ext cx="609600" cy="609600"/>
          </a:xfrm>
          <a:prstGeom prst="rect">
            <a:avLst/>
          </a:prstGeom>
        </p:spPr>
      </p:pic>
      <p:pic>
        <p:nvPicPr>
          <p:cNvPr id="13" name="Vannoy_Ex_Exile_L2A_Slide03_01">
            <a:hlinkClick r:id="" action="ppaction://media"/>
            <a:extLst>
              <a:ext uri="{FF2B5EF4-FFF2-40B4-BE49-F238E27FC236}">
                <a16:creationId xmlns:a16="http://schemas.microsoft.com/office/drawing/2014/main" id="{B4D6AF1C-A379-CB4A-7CE1-E8574695838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9200" y="6900527"/>
            <a:ext cx="609600" cy="609600"/>
          </a:xfrm>
          <a:prstGeom prst="rect">
            <a:avLst/>
          </a:prstGeom>
        </p:spPr>
      </p:pic>
      <p:pic>
        <p:nvPicPr>
          <p:cNvPr id="14" name="Vannoy_Ex_Exile_L2A_Slide02_04">
            <a:hlinkClick r:id="" action="ppaction://media"/>
            <a:extLst>
              <a:ext uri="{FF2B5EF4-FFF2-40B4-BE49-F238E27FC236}">
                <a16:creationId xmlns:a16="http://schemas.microsoft.com/office/drawing/2014/main" id="{668B2CE8-4793-C7A1-EAFD-78A3F1612C3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1262" y="2547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55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052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5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784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208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9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206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9249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49012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5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1160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53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Reversal – Moses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Second Phase of Oppression After Moses Returns – Bricks without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Straw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Motyer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on the Oppression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Deliverer – Exodus 3:1-7:13 – Moses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The Plagues, Exodus 7:14-11:10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10 Plagues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Discrimination Between the Egyptians and the Israelites in the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Plagues </a:t>
            </a:r>
          </a:p>
        </p:txBody>
      </p:sp>
      <p:pic>
        <p:nvPicPr>
          <p:cNvPr id="5" name="Vannoy_Ex_Exile_L2A_Slide03_02">
            <a:hlinkClick r:id="" action="ppaction://media"/>
            <a:extLst>
              <a:ext uri="{FF2B5EF4-FFF2-40B4-BE49-F238E27FC236}">
                <a16:creationId xmlns:a16="http://schemas.microsoft.com/office/drawing/2014/main" id="{25FE8D0A-EFC5-CE80-3AC0-AA05746EC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4370" y="848183"/>
            <a:ext cx="609600" cy="609600"/>
          </a:xfrm>
          <a:prstGeom prst="rect">
            <a:avLst/>
          </a:prstGeom>
        </p:spPr>
      </p:pic>
      <p:pic>
        <p:nvPicPr>
          <p:cNvPr id="6" name="Vannoy_Ex_Exile_L2A_Slide03_03">
            <a:hlinkClick r:id="" action="ppaction://media"/>
            <a:extLst>
              <a:ext uri="{FF2B5EF4-FFF2-40B4-BE49-F238E27FC236}">
                <a16:creationId xmlns:a16="http://schemas.microsoft.com/office/drawing/2014/main" id="{E03A2B23-5F59-9681-7067-5A14FAF484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3323" y="1702228"/>
            <a:ext cx="609600" cy="609600"/>
          </a:xfrm>
          <a:prstGeom prst="rect">
            <a:avLst/>
          </a:prstGeom>
        </p:spPr>
      </p:pic>
      <p:pic>
        <p:nvPicPr>
          <p:cNvPr id="7" name="Vannoy_Ex_Exile_L2A_Slide03_04">
            <a:hlinkClick r:id="" action="ppaction://media"/>
            <a:extLst>
              <a:ext uri="{FF2B5EF4-FFF2-40B4-BE49-F238E27FC236}">
                <a16:creationId xmlns:a16="http://schemas.microsoft.com/office/drawing/2014/main" id="{FB6B1C81-8AEA-FDAD-0500-C0E4C1E82F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89170" y="2556273"/>
            <a:ext cx="609600" cy="609600"/>
          </a:xfrm>
          <a:prstGeom prst="rect">
            <a:avLst/>
          </a:prstGeom>
        </p:spPr>
      </p:pic>
      <p:pic>
        <p:nvPicPr>
          <p:cNvPr id="8" name="Vannoy_Ex_Exile_L2A_Slide03_05">
            <a:hlinkClick r:id="" action="ppaction://media"/>
            <a:extLst>
              <a:ext uri="{FF2B5EF4-FFF2-40B4-BE49-F238E27FC236}">
                <a16:creationId xmlns:a16="http://schemas.microsoft.com/office/drawing/2014/main" id="{EB904F5E-BC51-A604-6FD0-A03422133D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3323" y="3541902"/>
            <a:ext cx="609600" cy="609600"/>
          </a:xfrm>
          <a:prstGeom prst="rect">
            <a:avLst/>
          </a:prstGeom>
        </p:spPr>
      </p:pic>
      <p:pic>
        <p:nvPicPr>
          <p:cNvPr id="9" name="Vannoy_Ex_Exile_L2A_Slide03_06">
            <a:hlinkClick r:id="" action="ppaction://media"/>
            <a:extLst>
              <a:ext uri="{FF2B5EF4-FFF2-40B4-BE49-F238E27FC236}">
                <a16:creationId xmlns:a16="http://schemas.microsoft.com/office/drawing/2014/main" id="{804A9133-97E8-F489-A6A1-F659553A0E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93970" y="4395947"/>
            <a:ext cx="609600" cy="609600"/>
          </a:xfrm>
          <a:prstGeom prst="rect">
            <a:avLst/>
          </a:prstGeom>
        </p:spPr>
      </p:pic>
      <p:pic>
        <p:nvPicPr>
          <p:cNvPr id="10" name="Vannoy_Ex_Exile_L2A_Slide03_07">
            <a:hlinkClick r:id="" action="ppaction://media"/>
            <a:extLst>
              <a:ext uri="{FF2B5EF4-FFF2-40B4-BE49-F238E27FC236}">
                <a16:creationId xmlns:a16="http://schemas.microsoft.com/office/drawing/2014/main" id="{7829539E-D05E-B3DF-45DE-49D3769304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5452" y="5249992"/>
            <a:ext cx="609600" cy="609600"/>
          </a:xfrm>
          <a:prstGeom prst="rect">
            <a:avLst/>
          </a:prstGeom>
        </p:spPr>
      </p:pic>
      <p:pic>
        <p:nvPicPr>
          <p:cNvPr id="11" name="Vannoy_Ex_Exile_L2A_Slide03_08">
            <a:hlinkClick r:id="" action="ppaction://media"/>
            <a:extLst>
              <a:ext uri="{FF2B5EF4-FFF2-40B4-BE49-F238E27FC236}">
                <a16:creationId xmlns:a16="http://schemas.microsoft.com/office/drawing/2014/main" id="{5BC4BA59-F84B-4DB0-1658-3F734939884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0652" y="5930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3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6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4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324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3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879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8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8926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82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950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7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2A_Slide04_01">
            <a:hlinkClick r:id="" action="ppaction://media"/>
            <a:extLst>
              <a:ext uri="{FF2B5EF4-FFF2-40B4-BE49-F238E27FC236}">
                <a16:creationId xmlns:a16="http://schemas.microsoft.com/office/drawing/2014/main" id="{6D55CCAC-160C-615D-7672-97289BDED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886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17514</TotalTime>
  <Words>217</Words>
  <Application>Microsoft Office PowerPoint</Application>
  <PresentationFormat>Widescreen</PresentationFormat>
  <Paragraphs>24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275</cp:revision>
  <dcterms:created xsi:type="dcterms:W3CDTF">2023-02-18T16:12:42Z</dcterms:created>
  <dcterms:modified xsi:type="dcterms:W3CDTF">2023-03-24T17:29:55Z</dcterms:modified>
</cp:coreProperties>
</file>