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4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9" d="100"/>
          <a:sy n="69" d="100"/>
        </p:scale>
        <p:origin x="1578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2" Type="http://schemas.openxmlformats.org/officeDocument/2006/relationships/audio" Target="../media/media9.mp3"/><Relationship Id="rId16" Type="http://schemas.openxmlformats.org/officeDocument/2006/relationships/image" Target="../media/image7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3.mp3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Deuteronomy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86264" y="3306540"/>
            <a:ext cx="8014007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7:  J. A. Thompson’s David/Solomon Date Examined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DT_Lect07_Ses08_Slide01_Clip01">
            <a:hlinkClick r:id="" action="ppaction://media"/>
            <a:extLst>
              <a:ext uri="{FF2B5EF4-FFF2-40B4-BE49-F238E27FC236}">
                <a16:creationId xmlns:a16="http://schemas.microsoft.com/office/drawing/2014/main" id="{BC9F73FD-E6AB-02DD-0972-AE5FC59E9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15455" y="-25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396" y="1663511"/>
            <a:ext cx="10887815" cy="433632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Review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The Implications of the Treaty Covenant – J. Thompson:  Early Monarchy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Dating (David/Solomon)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Thompson Thinks Deuteronomy’s Form Shaped Long after Moses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Thompson Doesn’t See Historical Prologue as a Strong Date Indicator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Response to Thompson and Late Treaty with Historical Prologue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McConville’s Conclusion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Kitchen’s Conclusion </a:t>
            </a:r>
          </a:p>
        </p:txBody>
      </p:sp>
      <p:pic>
        <p:nvPicPr>
          <p:cNvPr id="10" name="Vannoy_DT_Lect07_Ses08_Slide02_Clip01">
            <a:hlinkClick r:id="" action="ppaction://media"/>
            <a:extLst>
              <a:ext uri="{FF2B5EF4-FFF2-40B4-BE49-F238E27FC236}">
                <a16:creationId xmlns:a16="http://schemas.microsoft.com/office/drawing/2014/main" id="{BAB73482-8A7F-591C-7CC7-1A1FB64FA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67855" y="-156882"/>
            <a:ext cx="609600" cy="609600"/>
          </a:xfrm>
          <a:prstGeom prst="rect">
            <a:avLst/>
          </a:prstGeom>
        </p:spPr>
      </p:pic>
      <p:pic>
        <p:nvPicPr>
          <p:cNvPr id="11" name="Vannoy_DT_Lect07_Ses08_Slide02_Clip02">
            <a:hlinkClick r:id="" action="ppaction://media"/>
            <a:extLst>
              <a:ext uri="{FF2B5EF4-FFF2-40B4-BE49-F238E27FC236}">
                <a16:creationId xmlns:a16="http://schemas.microsoft.com/office/drawing/2014/main" id="{4E5D188F-AAFB-ED01-E2FB-4A843FA617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05285" y="848183"/>
            <a:ext cx="609600" cy="609600"/>
          </a:xfrm>
          <a:prstGeom prst="rect">
            <a:avLst/>
          </a:prstGeom>
        </p:spPr>
      </p:pic>
      <p:pic>
        <p:nvPicPr>
          <p:cNvPr id="12" name="Vannoy_DT_Lect07_Ses08_Slide02_Clip03">
            <a:hlinkClick r:id="" action="ppaction://media"/>
            <a:extLst>
              <a:ext uri="{FF2B5EF4-FFF2-40B4-BE49-F238E27FC236}">
                <a16:creationId xmlns:a16="http://schemas.microsoft.com/office/drawing/2014/main" id="{1FDB2EEF-2F4E-82E5-394B-9AA706DAF64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67855" y="1974273"/>
            <a:ext cx="609600" cy="609600"/>
          </a:xfrm>
          <a:prstGeom prst="rect">
            <a:avLst/>
          </a:prstGeom>
        </p:spPr>
      </p:pic>
      <p:pic>
        <p:nvPicPr>
          <p:cNvPr id="13" name="Vannoy_DT_Lect07_Ses08_Slide02_Clip04">
            <a:hlinkClick r:id="" action="ppaction://media"/>
            <a:extLst>
              <a:ext uri="{FF2B5EF4-FFF2-40B4-BE49-F238E27FC236}">
                <a16:creationId xmlns:a16="http://schemas.microsoft.com/office/drawing/2014/main" id="{280DEB57-9304-379C-52DB-DFC031A9D76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54667" y="3222075"/>
            <a:ext cx="609600" cy="609600"/>
          </a:xfrm>
          <a:prstGeom prst="rect">
            <a:avLst/>
          </a:prstGeom>
        </p:spPr>
      </p:pic>
      <p:pic>
        <p:nvPicPr>
          <p:cNvPr id="14" name="Vannoy_DT_Lect07_Ses08_Slide02_Clip05">
            <a:hlinkClick r:id="" action="ppaction://media"/>
            <a:extLst>
              <a:ext uri="{FF2B5EF4-FFF2-40B4-BE49-F238E27FC236}">
                <a16:creationId xmlns:a16="http://schemas.microsoft.com/office/drawing/2014/main" id="{724B66E7-4C0F-3662-519A-FCF0DC242C4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559467" y="4165077"/>
            <a:ext cx="609600" cy="609600"/>
          </a:xfrm>
          <a:prstGeom prst="rect">
            <a:avLst/>
          </a:prstGeom>
        </p:spPr>
      </p:pic>
      <p:pic>
        <p:nvPicPr>
          <p:cNvPr id="15" name="Vannoy_DT_Lect07_Ses08_Slide02_Clip06">
            <a:hlinkClick r:id="" action="ppaction://media"/>
            <a:extLst>
              <a:ext uri="{FF2B5EF4-FFF2-40B4-BE49-F238E27FC236}">
                <a16:creationId xmlns:a16="http://schemas.microsoft.com/office/drawing/2014/main" id="{B0C33D51-824C-49E1-EE65-9F373018D36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19140" y="5108079"/>
            <a:ext cx="609600" cy="609600"/>
          </a:xfrm>
          <a:prstGeom prst="rect">
            <a:avLst/>
          </a:prstGeom>
        </p:spPr>
      </p:pic>
      <p:pic>
        <p:nvPicPr>
          <p:cNvPr id="16" name="Vannoy_DT_Lect07_Ses08_Slide02_Clip07">
            <a:hlinkClick r:id="" action="ppaction://media"/>
            <a:extLst>
              <a:ext uri="{FF2B5EF4-FFF2-40B4-BE49-F238E27FC236}">
                <a16:creationId xmlns:a16="http://schemas.microsoft.com/office/drawing/2014/main" id="{773CA78F-1BEF-106A-4DCD-D67C2E2BA90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5466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7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9231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51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639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47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316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03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5507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86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1613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68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4937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86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01" y="1062318"/>
            <a:ext cx="11414288" cy="5331161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Thompson’s Other Objections to a Mosaic Authorship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Possibly Deuteronomy based on Prophets Rather Than Vice Versa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Post-Mosaic Additions to the Book – beyond the Jordan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Rejection by Some of the Treaty/Deuteronomy Analogy Altogether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Curses Debate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 Reflections on the Overall Structure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f.  Moses’ Words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</p:txBody>
      </p:sp>
      <p:pic>
        <p:nvPicPr>
          <p:cNvPr id="10" name="Vannoy_DT_Lect07_Ses08_Slide03_Clip02">
            <a:hlinkClick r:id="" action="ppaction://media"/>
            <a:extLst>
              <a:ext uri="{FF2B5EF4-FFF2-40B4-BE49-F238E27FC236}">
                <a16:creationId xmlns:a16="http://schemas.microsoft.com/office/drawing/2014/main" id="{5242DFEA-71EA-C1B3-D05C-0C5785907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95564" y="543383"/>
            <a:ext cx="609600" cy="609600"/>
          </a:xfrm>
          <a:prstGeom prst="rect">
            <a:avLst/>
          </a:prstGeom>
        </p:spPr>
      </p:pic>
      <p:pic>
        <p:nvPicPr>
          <p:cNvPr id="11" name="Vannoy_DT_Lect07_Ses08_Slide03_Clip03">
            <a:hlinkClick r:id="" action="ppaction://media"/>
            <a:extLst>
              <a:ext uri="{FF2B5EF4-FFF2-40B4-BE49-F238E27FC236}">
                <a16:creationId xmlns:a16="http://schemas.microsoft.com/office/drawing/2014/main" id="{4B5C1FDC-A535-1313-65FF-4D389A2070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78691" y="1571675"/>
            <a:ext cx="609600" cy="609600"/>
          </a:xfrm>
          <a:prstGeom prst="rect">
            <a:avLst/>
          </a:prstGeom>
        </p:spPr>
      </p:pic>
      <p:pic>
        <p:nvPicPr>
          <p:cNvPr id="12" name="Vannoy_DT_Lect07_Ses08_Slide03_Clip04">
            <a:hlinkClick r:id="" action="ppaction://media"/>
            <a:extLst>
              <a:ext uri="{FF2B5EF4-FFF2-40B4-BE49-F238E27FC236}">
                <a16:creationId xmlns:a16="http://schemas.microsoft.com/office/drawing/2014/main" id="{ECAE8E5A-DEFF-7E2F-94A0-901AB171319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300364" y="2606894"/>
            <a:ext cx="609600" cy="609600"/>
          </a:xfrm>
          <a:prstGeom prst="rect">
            <a:avLst/>
          </a:prstGeom>
        </p:spPr>
      </p:pic>
      <p:pic>
        <p:nvPicPr>
          <p:cNvPr id="13" name="Vannoy_DT_Lect07_Ses08_Slide03_Clip05">
            <a:hlinkClick r:id="" action="ppaction://media"/>
            <a:extLst>
              <a:ext uri="{FF2B5EF4-FFF2-40B4-BE49-F238E27FC236}">
                <a16:creationId xmlns:a16="http://schemas.microsoft.com/office/drawing/2014/main" id="{422942D4-EB07-6607-839A-35BFA484D67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95564" y="3727898"/>
            <a:ext cx="609600" cy="609600"/>
          </a:xfrm>
          <a:prstGeom prst="rect">
            <a:avLst/>
          </a:prstGeom>
        </p:spPr>
      </p:pic>
      <p:pic>
        <p:nvPicPr>
          <p:cNvPr id="14" name="Vannoy_DT_Lect07_Ses08_Slide03_Clip06">
            <a:hlinkClick r:id="" action="ppaction://media"/>
            <a:extLst>
              <a:ext uri="{FF2B5EF4-FFF2-40B4-BE49-F238E27FC236}">
                <a16:creationId xmlns:a16="http://schemas.microsoft.com/office/drawing/2014/main" id="{FBCB8D73-3FDF-30F9-6F9A-1DC26A68BED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17237" y="4544102"/>
            <a:ext cx="609600" cy="609600"/>
          </a:xfrm>
          <a:prstGeom prst="rect">
            <a:avLst/>
          </a:prstGeom>
        </p:spPr>
      </p:pic>
      <p:pic>
        <p:nvPicPr>
          <p:cNvPr id="15" name="Vannoy_DT_Lect07_Ses08_Slide03_Clip07">
            <a:hlinkClick r:id="" action="ppaction://media"/>
            <a:extLst>
              <a:ext uri="{FF2B5EF4-FFF2-40B4-BE49-F238E27FC236}">
                <a16:creationId xmlns:a16="http://schemas.microsoft.com/office/drawing/2014/main" id="{0D688E8B-9C67-8726-6065-968E5908F24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78691" y="5367233"/>
            <a:ext cx="609600" cy="609600"/>
          </a:xfrm>
          <a:prstGeom prst="rect">
            <a:avLst/>
          </a:prstGeom>
        </p:spPr>
      </p:pic>
      <p:pic>
        <p:nvPicPr>
          <p:cNvPr id="16" name="Vannoy_DT_Lect07_Ses08_Slide03_Clip08">
            <a:hlinkClick r:id="" action="ppaction://media"/>
            <a:extLst>
              <a:ext uri="{FF2B5EF4-FFF2-40B4-BE49-F238E27FC236}">
                <a16:creationId xmlns:a16="http://schemas.microsoft.com/office/drawing/2014/main" id="{D68E91C4-ABF5-0E6A-8E13-C80F736DF1A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23218" y="6607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7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76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191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24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1464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52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188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25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96475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57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74273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84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34751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0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19476</TotalTime>
  <Words>199</Words>
  <Application>Microsoft Office PowerPoint</Application>
  <PresentationFormat>Widescreen</PresentationFormat>
  <Paragraphs>22</Paragraphs>
  <Slides>3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Deuteronomy</vt:lpstr>
      <vt:lpstr>Deuteronomy</vt:lpstr>
      <vt:lpstr>Deuteronomy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303</cp:revision>
  <dcterms:created xsi:type="dcterms:W3CDTF">2023-02-18T16:12:42Z</dcterms:created>
  <dcterms:modified xsi:type="dcterms:W3CDTF">2023-03-18T08:37:04Z</dcterms:modified>
</cp:coreProperties>
</file>