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8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22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Work and Wealth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NATURE OF WORK IN THE WORLD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Wisdom speaks of work as toil (</a:t>
            </a:r>
            <a:r>
              <a:rPr lang="en-CA" sz="2400" i="1" dirty="0"/>
              <a:t>‘</a:t>
            </a:r>
            <a:r>
              <a:rPr lang="en-CA" sz="2400" i="1" dirty="0" err="1"/>
              <a:t>etzeb</a:t>
            </a:r>
            <a:r>
              <a:rPr lang="en-CA" sz="2400" dirty="0"/>
              <a:t>): Prov 5:10; Ps 127:2.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There is a futility in work.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There is a necessity to work (cf. 2 </a:t>
            </a:r>
            <a:r>
              <a:rPr lang="en-CA" sz="2000" dirty="0" err="1">
                <a:solidFill>
                  <a:prstClr val="black"/>
                </a:solidFill>
              </a:rPr>
              <a:t>Thess</a:t>
            </a:r>
            <a:r>
              <a:rPr lang="en-CA" sz="2000" dirty="0">
                <a:solidFill>
                  <a:prstClr val="black"/>
                </a:solidFill>
              </a:rPr>
              <a:t> 3:10).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Futility and necessity are established in the Genesis narrative.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Attempt to live in our own wisdom is an </a:t>
            </a:r>
            <a:r>
              <a:rPr lang="en-CA" sz="2000" i="1" dirty="0">
                <a:solidFill>
                  <a:prstClr val="black"/>
                </a:solidFill>
              </a:rPr>
              <a:t>‘</a:t>
            </a:r>
            <a:r>
              <a:rPr lang="en-CA" sz="2000" i="1" dirty="0" err="1">
                <a:solidFill>
                  <a:prstClr val="black"/>
                </a:solidFill>
              </a:rPr>
              <a:t>itztzabon</a:t>
            </a:r>
            <a:r>
              <a:rPr lang="en-CA" sz="2000" dirty="0">
                <a:solidFill>
                  <a:prstClr val="black"/>
                </a:solidFill>
              </a:rPr>
              <a:t> (Gen 3:17-19).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Attempt to live in our wisdom makes having family </a:t>
            </a:r>
            <a:r>
              <a:rPr lang="en-CA" sz="2000" i="1" dirty="0">
                <a:solidFill>
                  <a:prstClr val="black"/>
                </a:solidFill>
              </a:rPr>
              <a:t>‘</a:t>
            </a:r>
            <a:r>
              <a:rPr lang="en-CA" sz="2000" i="1" dirty="0" err="1">
                <a:solidFill>
                  <a:prstClr val="black"/>
                </a:solidFill>
              </a:rPr>
              <a:t>etzeb</a:t>
            </a:r>
            <a:r>
              <a:rPr lang="en-CA" sz="2000" i="1" dirty="0">
                <a:solidFill>
                  <a:prstClr val="black"/>
                </a:solidFill>
              </a:rPr>
              <a:t> </a:t>
            </a:r>
            <a:r>
              <a:rPr lang="en-CA" sz="2000" dirty="0">
                <a:solidFill>
                  <a:prstClr val="black"/>
                </a:solidFill>
              </a:rPr>
              <a:t>as well (Gen 3:16).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The end of toil is death; work itself leaves no benefit to the person.</a:t>
            </a:r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WORK IS A BUSYNESS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(Ecclesiastes)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Ecclesiastes describes this toil as a busyness (</a:t>
            </a:r>
            <a:r>
              <a:rPr lang="en-CA" sz="2400" i="1" dirty="0"/>
              <a:t>‘</a:t>
            </a:r>
            <a:r>
              <a:rPr lang="en-CA" sz="2400" i="1" dirty="0" err="1"/>
              <a:t>inyan</a:t>
            </a:r>
            <a:r>
              <a:rPr lang="en-CA" sz="2400" dirty="0"/>
              <a:t>): 1:13. 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Mortals are unable to grasp the significance of this busyness: 3:10. 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toil of work and the work of God are a mystery: 8:16-17.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Ps 90:1-12: Eternal nature of God and holiness of God are beyond our grasp.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Ps 90:13-17: Can only pray for joy and fulfilment in our work.</a:t>
            </a:r>
          </a:p>
        </p:txBody>
      </p:sp>
    </p:spTree>
    <p:extLst>
      <p:ext uri="{BB962C8B-B14F-4D97-AF65-F5344CB8AC3E}">
        <p14:creationId xmlns:p14="http://schemas.microsoft.com/office/powerpoint/2010/main" val="86372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GOOD SENSE IN WORK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(proverbs)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Work is proper to life.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Sloth creates poverty, diligence wealth (act-consequence): Prov 10:4-5.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Ants can teach us about life (act-consequence): Prov 6:6-11.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Results of sloth are obvious: Prov 24:30-34.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Proverbial view is that wisdom is character-consequence: </a:t>
            </a:r>
            <a:r>
              <a:rPr lang="en-CA" sz="2000" i="1" dirty="0">
                <a:solidFill>
                  <a:prstClr val="black"/>
                </a:solidFill>
              </a:rPr>
              <a:t>Prov 10:22 </a:t>
            </a:r>
            <a:r>
              <a:rPr lang="en-CA" sz="2000" dirty="0">
                <a:solidFill>
                  <a:prstClr val="black"/>
                </a:solidFill>
              </a:rPr>
              <a:t>(</a:t>
            </a:r>
            <a:r>
              <a:rPr lang="en-CA" sz="2000" i="1" dirty="0">
                <a:solidFill>
                  <a:prstClr val="black"/>
                </a:solidFill>
              </a:rPr>
              <a:t>`</a:t>
            </a:r>
            <a:r>
              <a:rPr lang="en-CA" sz="2000" i="1" dirty="0" err="1">
                <a:solidFill>
                  <a:prstClr val="black"/>
                </a:solidFill>
              </a:rPr>
              <a:t>etzeb</a:t>
            </a:r>
            <a:r>
              <a:rPr lang="en-CA" sz="2000" dirty="0">
                <a:solidFill>
                  <a:prstClr val="black"/>
                </a:solidFill>
              </a:rPr>
              <a:t>).</a:t>
            </a:r>
            <a:endParaRPr lang="en-CA" sz="2000" i="1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Blessing of wisdom (Prov 3:13) is the cultivation of fear of the Lord.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Toil is the essence of work. 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There is merit to toil: Prov 14:23-24 </a:t>
            </a:r>
            <a:r>
              <a:rPr lang="en-CA" sz="2000" i="1" dirty="0">
                <a:solidFill>
                  <a:prstClr val="black"/>
                </a:solidFill>
              </a:rPr>
              <a:t>(`</a:t>
            </a:r>
            <a:r>
              <a:rPr lang="en-CA" sz="2000" i="1" dirty="0" err="1">
                <a:solidFill>
                  <a:prstClr val="black"/>
                </a:solidFill>
              </a:rPr>
              <a:t>etzeb</a:t>
            </a:r>
            <a:r>
              <a:rPr lang="en-CA" sz="2000" dirty="0">
                <a:solidFill>
                  <a:prstClr val="black"/>
                </a:solidFill>
              </a:rPr>
              <a:t>); wisdom helps toil succeed</a:t>
            </a:r>
            <a:r>
              <a:rPr lang="en-CA" sz="2000" i="1" dirty="0">
                <a:solidFill>
                  <a:prstClr val="black"/>
                </a:solidFill>
              </a:rPr>
              <a:t>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Work can be the satisfaction we seek: Eccl 2:24-26.</a:t>
            </a:r>
          </a:p>
        </p:txBody>
      </p:sp>
    </p:spTree>
    <p:extLst>
      <p:ext uri="{BB962C8B-B14F-4D97-AF65-F5344CB8AC3E}">
        <p14:creationId xmlns:p14="http://schemas.microsoft.com/office/powerpoint/2010/main" val="364673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WORK AS A HARSH TASKMASTER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Work of wisdom is honorable wealth (Prov 8:18).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Work can be its own slavery (Prov 16:26).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Living for wealth is a bad business: Eccl 5:13-17 [12-16].</a:t>
            </a: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Toil may vanish (it is not under human control).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One ends up just as they were born with no legacy to leave.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Desire for more can be a trap in various ways (Eccl 6:7-9).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If wealth is insatiable, what value is the skill to earn it (v. 7)?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Knowledge of the poor person is no benefit to guide others (v. 8).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Pursuing what one wants may rob the joy of what one has (v. 9).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Wealth is a fleeting benefit (Prov 23:4-5). </a:t>
            </a:r>
          </a:p>
        </p:txBody>
      </p:sp>
    </p:spTree>
    <p:extLst>
      <p:ext uri="{BB962C8B-B14F-4D97-AF65-F5344CB8AC3E}">
        <p14:creationId xmlns:p14="http://schemas.microsoft.com/office/powerpoint/2010/main" val="346585603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406</TotalTime>
  <Words>455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NATURE OF WORK IN THE WORLD</vt:lpstr>
      <vt:lpstr>WORK IS A BUSYNESS (Ecclesiastes)</vt:lpstr>
      <vt:lpstr>GOOD SENSE IN WORK (proverbs)</vt:lpstr>
      <vt:lpstr>WORK AS A HARSH TASKMASTER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33</cp:revision>
  <dcterms:created xsi:type="dcterms:W3CDTF">2021-10-22T19:22:14Z</dcterms:created>
  <dcterms:modified xsi:type="dcterms:W3CDTF">2022-02-22T04:12:22Z</dcterms:modified>
</cp:coreProperties>
</file>