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/>
              <a:t>Session 21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400" dirty="0"/>
              <a:t>In Praise of Wisdom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Proverbs 31:10–31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ANTITHESIS OF WISE AND FOOLISH PERSONS</a:t>
            </a:r>
            <a:endParaRPr lang="en-C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E4F3E7-0066-4B49-B4A0-891C84B8D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202235"/>
              </p:ext>
            </p:extLst>
          </p:nvPr>
        </p:nvGraphicFramePr>
        <p:xfrm>
          <a:off x="1069975" y="2120900"/>
          <a:ext cx="100583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1270704185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1041035184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799831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 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44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Sensuous Woman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Lady Folly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4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Wisdom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Virtuous Woman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Lady Wisdom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24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PRAISE TO GODLY CHARACTER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The Blessed Man (Psalm 1)</a:t>
            </a:r>
            <a:endParaRPr lang="en-CA" sz="24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Instructed in </a:t>
            </a:r>
            <a:r>
              <a:rPr lang="en-CA" sz="2000" i="1" dirty="0">
                <a:solidFill>
                  <a:prstClr val="black"/>
                </a:solidFill>
              </a:rPr>
              <a:t>Torah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Influential in good deeds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The Man Worthy of Worshipping God (Psalm 15)</a:t>
            </a:r>
            <a:endParaRPr lang="en-CA" sz="24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Character of integrity, trustworthy, knows fear of the Lord (vv. 2, 4).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No slander or reproach against his neighbor, no financial abuse (vv. 3, 5).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The Strong Man (Psalm 111/112) [A Blessed Man (’</a:t>
            </a:r>
            <a:r>
              <a:rPr lang="en-CA" i="1" dirty="0" err="1">
                <a:solidFill>
                  <a:prstClr val="black"/>
                </a:solidFill>
              </a:rPr>
              <a:t>ashrey</a:t>
            </a:r>
            <a:r>
              <a:rPr lang="en-CA" dirty="0">
                <a:solidFill>
                  <a:prstClr val="black"/>
                </a:solidFill>
              </a:rPr>
              <a:t>)]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Psalm 111 is an acrostic of the person that praises (blesses) God.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Psalm 112 is an acrostic of the person praised (blessed) by God.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Psalm 112 features the same characteristics as the strong woman (Prov 31:10-31)</a:t>
            </a:r>
          </a:p>
        </p:txBody>
      </p:sp>
    </p:spTree>
    <p:extLst>
      <p:ext uri="{BB962C8B-B14F-4D97-AF65-F5344CB8AC3E}">
        <p14:creationId xmlns:p14="http://schemas.microsoft.com/office/powerpoint/2010/main" val="199201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PRAISE TO THE STRONG WOMAN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(31:10-31)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Acrostic in praise of the virtuous woman is representative of wisdom.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Wisdom is the transcendental force that controls creation.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Wisdom makes home the fundamental social unit (Gen 2).</a:t>
            </a:r>
            <a:endParaRPr lang="en-CA" sz="24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Single people are also part of homes and families.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Humans carry out the function of image as family (procreative) units.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Woman exemplifies the teacher in Proverbs (e.g. mother of Lemuel).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Wisdom is portrayed in the ideal of everything a woman does.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Wise woman is industrious and controls her household well.</a:t>
            </a:r>
          </a:p>
        </p:txBody>
      </p:sp>
    </p:spTree>
    <p:extLst>
      <p:ext uri="{BB962C8B-B14F-4D97-AF65-F5344CB8AC3E}">
        <p14:creationId xmlns:p14="http://schemas.microsoft.com/office/powerpoint/2010/main" val="9709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ROLE OF THE POEM IN THE APPENDIX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Deliberate conclusion to depiction of wisdom as a woman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Exemplifies the values of wisdom to be pursued in life</a:t>
            </a:r>
            <a:endParaRPr lang="en-CA" sz="24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Stark contrast to pursuit of power and control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Stark contrast to the pursuit of wealth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Stark contrast to the supreme value of individual independence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Depicts Lady Wisdom at the conclusion of the Prologue (Prov 9:1-5)</a:t>
            </a:r>
            <a:endParaRPr lang="en-CA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9597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349</TotalTime>
  <Words>340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ANTITHESIS OF WISE AND FOOLISH PERSONS</vt:lpstr>
      <vt:lpstr>PRAISE TO GODLY CHARACTER</vt:lpstr>
      <vt:lpstr>PRAISE TO THE STRONG WOMAN (31:10-31)</vt:lpstr>
      <vt:lpstr>ROLE OF THE POEM IN THE 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30</cp:revision>
  <dcterms:created xsi:type="dcterms:W3CDTF">2021-10-22T19:22:14Z</dcterms:created>
  <dcterms:modified xsi:type="dcterms:W3CDTF">2022-02-22T04:11:46Z</dcterms:modified>
</cp:coreProperties>
</file>