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66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20</a:t>
            </a:r>
          </a:p>
          <a:p>
            <a:pPr>
              <a:spcBef>
                <a:spcPts val="0"/>
              </a:spcBef>
            </a:pPr>
            <a:r>
              <a:rPr lang="en-CA" altLang="ko-KR" sz="2400" dirty="0"/>
              <a:t>Instruction for a King</a:t>
            </a:r>
          </a:p>
          <a:p>
            <a:pPr>
              <a:spcBef>
                <a:spcPts val="0"/>
              </a:spcBef>
            </a:pPr>
            <a:r>
              <a:rPr lang="en-CA" altLang="ko-KR" sz="2400" dirty="0"/>
              <a:t>Proverbs 31:1-9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Royal INSTRUCTION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(31:1)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Poem is like </a:t>
            </a:r>
            <a:r>
              <a:rPr lang="en-CA" sz="2400" dirty="0" err="1"/>
              <a:t>Eyptian</a:t>
            </a:r>
            <a:r>
              <a:rPr lang="en-CA" sz="2400" dirty="0"/>
              <a:t> royal instruction (</a:t>
            </a:r>
            <a:r>
              <a:rPr lang="en-CA" sz="2400" dirty="0" err="1"/>
              <a:t>Amenemope</a:t>
            </a:r>
            <a:r>
              <a:rPr lang="en-CA" sz="2400" dirty="0"/>
              <a:t>, </a:t>
            </a:r>
            <a:r>
              <a:rPr lang="en-CA" sz="2400" dirty="0" err="1"/>
              <a:t>Merikare</a:t>
            </a:r>
            <a:r>
              <a:rPr lang="en-CA" sz="2400" dirty="0"/>
              <a:t>) </a:t>
            </a:r>
          </a:p>
          <a:p>
            <a:pPr>
              <a:buFont typeface="Wingdings" pitchFamily="2" charset="2"/>
              <a:buChar char="q"/>
            </a:pPr>
            <a:r>
              <a:rPr lang="en-CA" sz="2400"/>
              <a:t> Words </a:t>
            </a:r>
            <a:r>
              <a:rPr lang="en-CA" sz="2400" dirty="0"/>
              <a:t>of Lemuel king of Massa</a:t>
            </a:r>
            <a:endParaRPr lang="en-CA" sz="28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Massa is a northern Arabian tribe (Gen 25:14 [people of Ishmael]).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Language appears to be a dialect of Hebrew, such as Moabite.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Has affinities with Aramaic (</a:t>
            </a:r>
            <a:r>
              <a:rPr lang="en-CA" sz="2000" i="1" dirty="0">
                <a:solidFill>
                  <a:prstClr val="black"/>
                </a:solidFill>
              </a:rPr>
              <a:t>bar</a:t>
            </a:r>
            <a:r>
              <a:rPr lang="en-CA" sz="2000" dirty="0">
                <a:solidFill>
                  <a:prstClr val="black"/>
                </a:solidFill>
              </a:rPr>
              <a:t> for son, not </a:t>
            </a:r>
            <a:r>
              <a:rPr lang="en-CA" sz="2000" i="1" dirty="0">
                <a:solidFill>
                  <a:prstClr val="black"/>
                </a:solidFill>
              </a:rPr>
              <a:t>ben</a:t>
            </a:r>
            <a:r>
              <a:rPr lang="en-CA" sz="2000" dirty="0">
                <a:solidFill>
                  <a:prstClr val="black"/>
                </a:solidFill>
              </a:rPr>
              <a:t>)</a:t>
            </a:r>
            <a:r>
              <a:rPr lang="en-CA" sz="2000" i="1" dirty="0">
                <a:solidFill>
                  <a:prstClr val="black"/>
                </a:solidFill>
              </a:rPr>
              <a:t>.</a:t>
            </a:r>
            <a:r>
              <a:rPr lang="en-CA" sz="2000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Teaching of the Mother of Lemuel</a:t>
            </a:r>
            <a:endParaRPr lang="en-CA" sz="28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Actual words are those of a woman.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Teaching of father and mother are mentioned (cf. Prov 6:20).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This is the only occasion of having a woman deliver the words.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Address to the son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(31:2)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Message is delayed by a repetition.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sz="2400" dirty="0"/>
              <a:t> Address heightens the intensity of the admonition.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sz="2400" dirty="0"/>
              <a:t> Admonition begins with an interrogative – what … what … what.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sz="2400" dirty="0"/>
              <a:t> This is probably to be taken in the sense of a negative.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q"/>
            </a:pPr>
            <a:r>
              <a:rPr lang="en-CA" dirty="0"/>
              <a:t> Israelites reject Rehoboam with the question: what portion have we in David? (1 Kgs 12:16)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q"/>
            </a:pPr>
            <a:r>
              <a:rPr lang="en-CA" dirty="0"/>
              <a:t> Sense is that Israel has no portion in David; they are separating from Jerusalem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q"/>
            </a:pPr>
            <a:r>
              <a:rPr lang="en-CA" dirty="0"/>
              <a:t> “What?” intensifies the force of the negative.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35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Prohibition for kings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(31:4-5)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</a:t>
            </a:r>
            <a:r>
              <a:rPr lang="en-CA" sz="2400" dirty="0"/>
              <a:t>Kings must avoid drunkenness.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Kings must avoid promiscuity.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Kings make laws and judge; they must not forget their decrees.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Kings must not forget and change their verdict.</a:t>
            </a:r>
            <a:endParaRPr lang="en-CA" dirty="0"/>
          </a:p>
          <a:p>
            <a:pPr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201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Use of Wine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(31:6-7)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Wine can be a kind of sedative.</a:t>
            </a:r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Wine helps the poor forget their misery.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Wine soothes the worker in the grind of toil.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Drunkenness is bad but proper use of wine is good.</a:t>
            </a:r>
          </a:p>
          <a:p>
            <a:pPr>
              <a:buFont typeface="Wingdings" pitchFamily="2" charset="2"/>
              <a:buChar char="q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489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Proper task of kings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(31:8-9)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Kings must use their mouth to speak for those that cannot speak for themselves.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Kings must exercise judgment on behalf of the poor to defend them.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Mouth is to provide just decisions.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Poor and the needy are the special objects of care.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99101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498</TotalTime>
  <Words>372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Royal INSTRUCTION (31:1)</vt:lpstr>
      <vt:lpstr>Address to the son (31:2)</vt:lpstr>
      <vt:lpstr>Prohibition for kings (31:4-5)</vt:lpstr>
      <vt:lpstr>Use of Wine (31:6-7)</vt:lpstr>
      <vt:lpstr>Proper task of kings (31:8-9)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47</cp:revision>
  <dcterms:created xsi:type="dcterms:W3CDTF">2021-10-22T19:22:14Z</dcterms:created>
  <dcterms:modified xsi:type="dcterms:W3CDTF">2022-02-25T02:17:37Z</dcterms:modified>
</cp:coreProperties>
</file>