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66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1</a:t>
            </a:r>
            <a:r>
              <a:rPr lang="en-US" altLang="ko-KR" sz="2800" dirty="0"/>
              <a:t>9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CA" altLang="ko-KR" sz="2400" dirty="0"/>
              <a:t>Wisdom from the Natural World</a:t>
            </a:r>
          </a:p>
          <a:p>
            <a:pPr>
              <a:spcBef>
                <a:spcPts val="0"/>
              </a:spcBef>
            </a:pPr>
            <a:r>
              <a:rPr lang="en-CA" altLang="ko-KR" sz="2400" dirty="0"/>
              <a:t>Proverbs 30:18–33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MYSTERY AND SECRECY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(30:18-20)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Four Relations in the Natural World (vv. 18-19)</a:t>
            </a:r>
            <a:endParaRPr lang="en-CA" sz="28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Three phenomena focus on the concept of “way,” a metaphor for the path of life.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Wisdom provides one way for life, metaphorically it is straight and smooth.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Sexual activity cannot be traced any more that the path of an eagle, ship, or snake.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One Application (v. 20)</a:t>
            </a:r>
            <a:endParaRPr lang="en-CA" sz="28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The adulterous woman is self-deceived.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Sexual promiscuity does not come to a good end.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DISRUPTIONS TO SOCIETY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(30:21-23)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A ruler may be displaced by someone that should serve him.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Fools live prosperously with no accountability.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Contentious servant comes to rule the household.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Servant girl comes disinherit her mistress (Hagar displacing Sarah).</a:t>
            </a:r>
            <a:endParaRPr lang="en-CA" dirty="0"/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35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WISDOM IN USING SKILLS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(30:24-28)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Ants are not strong but time their labor appropriately.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Badgers are not numerous but find a place of security.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Grasshoppers keep rank in their innumerable throngs.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Spiders survive resourcefully though they are frail.</a:t>
            </a:r>
            <a:endParaRPr lang="en-CA" dirty="0"/>
          </a:p>
          <a:p>
            <a:pP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201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STATELY SELF CONFIDENCE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(30:29-31)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Confidence shown in posture and stride.</a:t>
            </a: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Stride of the lion shows that he is the king.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Cock or the male goat show stateliness and strength.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King can be strong in rule.</a:t>
            </a:r>
          </a:p>
          <a:p>
            <a:pPr>
              <a:buFont typeface="Wingdings" pitchFamily="2" charset="2"/>
              <a:buChar char="q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489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STIRRING UP STRIFE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(30:32-33)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Arrogance and schemes are dangerous.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Churning cream produces butter.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Squeezing the nose produces blood.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Stirring up anger produces a fight.</a:t>
            </a:r>
          </a:p>
          <a:p>
            <a:pPr marL="0" indent="0">
              <a:buNone/>
            </a:pPr>
            <a:r>
              <a:rPr lang="en-CA" sz="2400" dirty="0"/>
              <a:t>[This saying is a play on the word ‘squeeze’ (</a:t>
            </a:r>
            <a:r>
              <a:rPr lang="en-CA" sz="2400" i="1" dirty="0" err="1"/>
              <a:t>mitz</a:t>
            </a:r>
            <a:r>
              <a:rPr lang="en-CA" sz="2400" dirty="0"/>
              <a:t>). It is used for cream, nosebleed and anger. But nose and anger are a further play on the word ‘nose’ (</a:t>
            </a:r>
            <a:r>
              <a:rPr lang="en-CA" sz="2400" i="1" dirty="0"/>
              <a:t>’ap</a:t>
            </a:r>
            <a:r>
              <a:rPr lang="en-CA" sz="2400" dirty="0"/>
              <a:t>). Anger in Hebrew is a ‘hot nose’.]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99101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401</TotalTime>
  <Words>339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MYSTERY AND SECRECY (30:18-20)</vt:lpstr>
      <vt:lpstr>DISRUPTIONS TO SOCIETY (30:21-23)</vt:lpstr>
      <vt:lpstr>WISDOM IN USING SKILLS (30:24-28)</vt:lpstr>
      <vt:lpstr>STATELY SELF CONFIDENCE (30:29-31)</vt:lpstr>
      <vt:lpstr>STIRRING UP STRIFE (30:32-33)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38</cp:revision>
  <dcterms:created xsi:type="dcterms:W3CDTF">2021-10-22T19:22:14Z</dcterms:created>
  <dcterms:modified xsi:type="dcterms:W3CDTF">2022-02-21T21:48:53Z</dcterms:modified>
</cp:coreProperties>
</file>