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57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9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Session 15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Lessons from God’s World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Proverbs 25:1–28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ORDER OF A GOOD SOCIETY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(25:2-7)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Mystery in knowledge (2-3)</a:t>
            </a:r>
            <a:endParaRPr lang="en-CA" sz="28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Natural order to human order</a:t>
            </a:r>
          </a:p>
          <a:p>
            <a:pPr lvl="2">
              <a:lnSpc>
                <a:spcPct val="100000"/>
              </a:lnSpc>
            </a:pPr>
            <a:r>
              <a:rPr lang="en-CA" sz="1900" dirty="0"/>
              <a:t>God’s glory is seen in the mystery of his creation.</a:t>
            </a:r>
          </a:p>
          <a:p>
            <a:pPr lvl="2">
              <a:lnSpc>
                <a:spcPct val="100000"/>
              </a:lnSpc>
            </a:pPr>
            <a:r>
              <a:rPr lang="en-CA" sz="1900" dirty="0"/>
              <a:t>King’s dignity is seen is his ability to discern human affairs.</a:t>
            </a:r>
            <a:endParaRPr lang="en-CA" sz="21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Cosmology and psychology</a:t>
            </a:r>
          </a:p>
          <a:p>
            <a:pPr lvl="2">
              <a:lnSpc>
                <a:spcPct val="100000"/>
              </a:lnSpc>
            </a:pPr>
            <a:r>
              <a:rPr lang="en-CA" sz="1900" dirty="0"/>
              <a:t>Astronomy and geology exceed our grasp.</a:t>
            </a:r>
          </a:p>
          <a:p>
            <a:pPr lvl="2">
              <a:lnSpc>
                <a:spcPct val="100000"/>
              </a:lnSpc>
            </a:pPr>
            <a:r>
              <a:rPr lang="en-CA" sz="1900" dirty="0"/>
              <a:t>Mind of a king can never be known.</a:t>
            </a:r>
            <a:endParaRPr lang="en-CA" sz="2100" dirty="0"/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Purity for success (4-5)</a:t>
            </a:r>
            <a:endParaRPr lang="en-CA" sz="28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Metals must be refined for function.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Society must control evil to function (e.g. Gen 9:5-6).</a:t>
            </a:r>
            <a:endParaRPr lang="en-CA" sz="2400" dirty="0">
              <a:solidFill>
                <a:prstClr val="black"/>
              </a:solidFill>
            </a:endParaRP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Humility for dignity (6-7)</a:t>
            </a:r>
            <a:endParaRPr lang="en-CA" sz="26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Dignity is being awarded honor.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Beware of self-promotion.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Humiliation is to lose assumed status.</a:t>
            </a:r>
            <a:endParaRPr lang="en-CA" sz="2000" dirty="0">
              <a:solidFill>
                <a:prstClr val="black"/>
              </a:solidFill>
            </a:endParaRPr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DISPUTE RESOLUTION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(25:8-10)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Resolve disputes when possible (8; cf. Matt 18:15-18)</a:t>
            </a:r>
            <a:endParaRPr lang="en-CA" sz="22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Court is a risk (formal of informal).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Be careful about charges you make (cf. Ps. 139).</a:t>
            </a:r>
          </a:p>
          <a:p>
            <a:pPr lvl="2">
              <a:lnSpc>
                <a:spcPct val="100000"/>
              </a:lnSpc>
              <a:buClr>
                <a:srgbClr val="D34817">
                  <a:lumMod val="75000"/>
                </a:srgbClr>
              </a:buClr>
            </a:pPr>
            <a:r>
              <a:rPr lang="en-CA" sz="2000" dirty="0">
                <a:solidFill>
                  <a:prstClr val="black"/>
                </a:solidFill>
              </a:rPr>
              <a:t> Your charges may not be as valid as you think.</a:t>
            </a:r>
          </a:p>
          <a:p>
            <a:pPr lvl="2">
              <a:lnSpc>
                <a:spcPct val="100000"/>
              </a:lnSpc>
              <a:buClr>
                <a:srgbClr val="D34817">
                  <a:lumMod val="75000"/>
                </a:srgbClr>
              </a:buClr>
            </a:pPr>
            <a:r>
              <a:rPr lang="en-CA" sz="2000" dirty="0">
                <a:solidFill>
                  <a:prstClr val="black"/>
                </a:solidFill>
              </a:rPr>
              <a:t> Your life may not be as honorable as you think.</a:t>
            </a:r>
            <a:endParaRPr lang="en-CA" sz="22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Retain confidentialities in a dispute (9-10).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Deeds are heard and are publicized.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 Disgrace (slander against you) may never be lived down.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18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POWER OF WORDS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(25:11-13)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Words right for the occasion (11)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Image is of pomegranates on a chain (necklace), like those on the temple pillar.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000" dirty="0"/>
              <a:t>“Word on its wheels,” is a word effective in its movement.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Corrective words rightly spoken (12)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Complimentary words are better than corrective words.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Corrective words rightly understood are beautiful as well.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Messages correctly understood (13)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“The medium is the message.” – Marshall McLuhan 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 Message rightly understood strengthens a relationship.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340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GOOD RELATIONSHIPS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(25:14-28)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Be careful what you promise (14).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Make reactions corrective (15).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Be moderate in all things (16; cf. v. 27).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Do not overstay your welcome (17).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Betrayal is always bad (18-20).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Mercy is the best revenge (21-22) [cf. Matt. 5:43-48].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Slander has a price (23).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A contented home is better than a rich home (24).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Long awaited news is like cool refreshing water (25; cf. v. 13).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Righteous may be wronged (26; cf. 12:3; 24:16).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Lack of self-control is like an undefended city (28).</a:t>
            </a:r>
          </a:p>
          <a:p>
            <a:pPr marL="274320" lvl="1" indent="0">
              <a:lnSpc>
                <a:spcPct val="100000"/>
              </a:lnSpc>
              <a:buClr>
                <a:srgbClr val="D34817">
                  <a:lumMod val="75000"/>
                </a:srgbClr>
              </a:buClr>
              <a:buNone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186946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456</TotalTime>
  <Words>464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ORDER OF A GOOD SOCIETY (25:2-7)</vt:lpstr>
      <vt:lpstr>DISPUTE RESOLUTION (25:8-10)</vt:lpstr>
      <vt:lpstr>POWER OF WORDS (25:11-13)</vt:lpstr>
      <vt:lpstr>GOOD RELATIONSHIPS (25:14-28)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25</cp:revision>
  <dcterms:created xsi:type="dcterms:W3CDTF">2021-10-22T19:22:14Z</dcterms:created>
  <dcterms:modified xsi:type="dcterms:W3CDTF">2022-02-22T21:06:07Z</dcterms:modified>
</cp:coreProperties>
</file>