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35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Session 13</a:t>
            </a:r>
          </a:p>
          <a:p>
            <a:r>
              <a:rPr lang="en-US" sz="2800" dirty="0"/>
              <a:t>Life with God </a:t>
            </a:r>
          </a:p>
          <a:p>
            <a:r>
              <a:rPr lang="en-US" sz="2800" dirty="0"/>
              <a:t>Proverbs 16:1–22:16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GOD KNOWS OUR LIFE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(16:1-9)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Thoughts and speech (v. 1): think it through but say it wrong.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Actions may be good but God knows motives (v. 2).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Trust God bring you plans to fruition (v. 3).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There is a moral order to the universe (v. 4). [cf. Eccl 3:1-8]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Pride is an abomination that will assuredly have a price (v. 5).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Mercy atones for wrong, fear of the Lord avoids wrong (v. 6).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Favor of the Lord creates peace with people (v. 7).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Little may be much if there is justice (v. 8).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Humans must plan, God will direct the way (v. 9).</a:t>
            </a: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LIFE UNDER HUMAN GOVERNMENT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(16:10-15)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Oracle (divination) of the king cannot be defied (v. 10).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Honesty (justice) is the work of God (v. 11).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Good government requires good people (v. 12).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Good government favors good people (v. 13).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Wise people reconcile hostilities with government (v. 14).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Favor of government is like gentle rain (v. 15).</a:t>
            </a:r>
            <a:endParaRPr lang="en-CA" sz="22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VIRTUES OF LIVING WISELY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(16:16-24)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straight road is security for life (vv. 16-17).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Pride comes before the fall; humility with the poor is better (vv. 18-19).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reward of clear thinking (vv. 20-24)</a:t>
            </a:r>
          </a:p>
          <a:p>
            <a:pPr lvl="1"/>
            <a:r>
              <a:rPr lang="en-CA" sz="2200" dirty="0"/>
              <a:t> One that acts prudently will prosper, one who trusts is blessed (</a:t>
            </a:r>
            <a:r>
              <a:rPr lang="en-CA" sz="2200" i="1" dirty="0"/>
              <a:t>’</a:t>
            </a:r>
            <a:r>
              <a:rPr lang="en-CA" sz="2200" i="1" dirty="0" err="1"/>
              <a:t>ashrey</a:t>
            </a:r>
            <a:r>
              <a:rPr lang="en-CA" sz="2200" dirty="0"/>
              <a:t>).</a:t>
            </a:r>
          </a:p>
          <a:p>
            <a:pPr lvl="1"/>
            <a:r>
              <a:rPr lang="en-CA" sz="2200" dirty="0"/>
              <a:t>Wise are able to speak to facilitate learning.</a:t>
            </a:r>
          </a:p>
          <a:p>
            <a:pPr lvl="1"/>
            <a:r>
              <a:rPr lang="en-CA" sz="2200" dirty="0"/>
              <a:t> Discretion is a well of life for those that have it.</a:t>
            </a:r>
          </a:p>
          <a:p>
            <a:pPr lvl="1"/>
            <a:r>
              <a:rPr lang="en-CA" sz="2200" dirty="0"/>
              <a:t> Wisdom informs speech to make it effective.</a:t>
            </a:r>
          </a:p>
          <a:p>
            <a:pPr lvl="1"/>
            <a:r>
              <a:rPr lang="en-CA" sz="2200" dirty="0"/>
              <a:t>Words well chosen are sweet, they bring healing.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Human wisdom may seem right but may be deadly wrong (v. 25).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Working for wants drives one to slavery (v. 26).</a:t>
            </a:r>
            <a:endParaRPr lang="en-CA" sz="22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531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AVOIDANCE OF EVIL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(16:26-33)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schemes of evil people (vv. 27-30)</a:t>
            </a:r>
          </a:p>
          <a:p>
            <a:pPr lvl="1">
              <a:buFont typeface="Wingdings" pitchFamily="2" charset="2"/>
              <a:buChar char="q"/>
            </a:pPr>
            <a:r>
              <a:rPr lang="en-CA" sz="2200" dirty="0"/>
              <a:t> Scoundrels dreg up trouble like a scorching fire.</a:t>
            </a:r>
          </a:p>
          <a:p>
            <a:pPr lvl="1">
              <a:buFont typeface="Wingdings" pitchFamily="2" charset="2"/>
              <a:buChar char="q"/>
            </a:pPr>
            <a:r>
              <a:rPr lang="en-CA" sz="2200" dirty="0"/>
              <a:t> Twisted people stir up conflict, slanderers separate friends.</a:t>
            </a:r>
          </a:p>
          <a:p>
            <a:pPr lvl="1">
              <a:buFont typeface="Wingdings" pitchFamily="2" charset="2"/>
              <a:buChar char="q"/>
            </a:pPr>
            <a:r>
              <a:rPr lang="en-CA" sz="2200" dirty="0"/>
              <a:t> Troublemakers seduce neighbours into making trouble.</a:t>
            </a:r>
          </a:p>
          <a:p>
            <a:pPr lvl="1">
              <a:buFont typeface="Wingdings" pitchFamily="2" charset="2"/>
              <a:buChar char="q"/>
            </a:pPr>
            <a:r>
              <a:rPr lang="en-CA" sz="2200" dirty="0"/>
              <a:t> Squinting eyes scheme perversities, pursed lips carry them out.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</a:t>
            </a:r>
            <a:r>
              <a:rPr lang="en-CA" sz="2400" dirty="0" err="1"/>
              <a:t>Splender</a:t>
            </a:r>
            <a:r>
              <a:rPr lang="en-CA" sz="2400" dirty="0"/>
              <a:t> of grey hair is found in the way of righteousness (v. 31).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Patience is better than power; controlled anger captures a city (v. 32).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will of the Lord is decisive (v. 33; cf. vv. 1, 9).</a:t>
            </a:r>
          </a:p>
          <a:p>
            <a:pPr marL="274320" lvl="1" indent="0">
              <a:lnSpc>
                <a:spcPct val="100000"/>
              </a:lnSpc>
              <a:buClr>
                <a:srgbClr val="D34817">
                  <a:lumMod val="75000"/>
                </a:srgbClr>
              </a:buClr>
              <a:buNone/>
            </a:pPr>
            <a:endParaRPr lang="en-CA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8508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427</TotalTime>
  <Words>503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GOD KNOWS OUR LIFE (16:1-9)</vt:lpstr>
      <vt:lpstr>LIFE UNDER HUMAN GOVERNMENT (16:10-15)</vt:lpstr>
      <vt:lpstr>VIRTUES OF LIVING WISELY (16:16-24)</vt:lpstr>
      <vt:lpstr>AVOIDANCE OF EVIL (16:26-33)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37</cp:revision>
  <dcterms:created xsi:type="dcterms:W3CDTF">2021-10-22T19:22:14Z</dcterms:created>
  <dcterms:modified xsi:type="dcterms:W3CDTF">2022-02-24T21:20:18Z</dcterms:modified>
</cp:coreProperties>
</file>