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4" r:id="rId5"/>
    <p:sldId id="25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5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Session 10</a:t>
            </a:r>
          </a:p>
          <a:p>
            <a:r>
              <a:rPr lang="en-US" sz="2800" dirty="0"/>
              <a:t>Lady Wisdom and Lady Folly </a:t>
            </a:r>
          </a:p>
          <a:p>
            <a:r>
              <a:rPr lang="en-US" sz="2800" dirty="0"/>
              <a:t>Proverbs 9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The banquet hall (v. 1) [seven pillars indicate spaciousness]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menu (v. 2)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servers (v. 3)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guests (vv. 4-6)</a:t>
            </a: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Need to gain sense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Find food and wine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Walk in the way of understanding</a:t>
            </a: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BANQUET OF LADY WISDOM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(1-6)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WORK OF WISDOM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(7-12)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Answer not a fool according to his folly (7-8)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Instruct a scoffer and you will be insulted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Correct the wicked and you will get injured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Wisdom is a lifelong process (9-10)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There is no limit to learning wisdom and living righteously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Wisdom must begin (</a:t>
            </a:r>
            <a:r>
              <a:rPr lang="en-CA" i="1" dirty="0" err="1"/>
              <a:t>tekhillah</a:t>
            </a:r>
            <a:r>
              <a:rPr lang="en-CA" dirty="0"/>
              <a:t>) with knowledge of the Holy (</a:t>
            </a:r>
            <a:r>
              <a:rPr lang="en-CA" i="1" dirty="0"/>
              <a:t>Yahweh</a:t>
            </a:r>
            <a:r>
              <a:rPr lang="en-CA" dirty="0"/>
              <a:t>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Wisdom alone has the potential for a full life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Character has its consequences (11-12)</a:t>
            </a: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Wisdom is first of all for self benefit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The worst harm of the foolish is inevitably to the fool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SEDUCTION OF LADY FOLLY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(13-18)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She is the very essence of gullibility (v. 13)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She positions herself in the most public places (v. 14)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Her invitation is to the crowds going on their way (v. 15)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Her invitation is to the gullible, to those lacking sense (v. 16)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Her offering is “stolen water” and “delicious clandestine food (v. 17)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Water is a way of referring to sexual activity (Prov 5:15-20)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Deception is that promiscuity is more satisfying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Ancient festivals were orgies (such as Greek symposia of philosophers)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Her guests end up in the grave (v. 18)</a:t>
            </a:r>
            <a:endParaRPr lang="en-CA" sz="22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368</TotalTime>
  <Words>324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BANQUET OF LADY WISDOM (1-6)</vt:lpstr>
      <vt:lpstr>WORK OF WISDOM (7-12)</vt:lpstr>
      <vt:lpstr>SEDUCTION OF LADY FOLLY (13-18)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20</cp:revision>
  <dcterms:created xsi:type="dcterms:W3CDTF">2021-10-22T19:22:14Z</dcterms:created>
  <dcterms:modified xsi:type="dcterms:W3CDTF">2022-02-24T20:58:18Z</dcterms:modified>
</cp:coreProperties>
</file>