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Session 8</a:t>
            </a:r>
          </a:p>
          <a:p>
            <a:r>
              <a:rPr lang="en-US" sz="2800" dirty="0"/>
              <a:t>Four Proverbial Lessons </a:t>
            </a:r>
          </a:p>
          <a:p>
            <a:r>
              <a:rPr lang="en-US" sz="2800" dirty="0"/>
              <a:t>Proverbs 6:1–19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LOAN GUARANTEES </a:t>
            </a:r>
            <a:r>
              <a:rPr lang="en-CA" sz="4400" dirty="0"/>
              <a:t>(6:1-5)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Danger of loan guarantees (6:1-2; cf. 20:16)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400" dirty="0">
                <a:solidFill>
                  <a:prstClr val="black"/>
                </a:solidFill>
              </a:rPr>
              <a:t>Key phrase is striking a deal with a foreigner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400" dirty="0">
                <a:solidFill>
                  <a:prstClr val="black"/>
                </a:solidFill>
              </a:rPr>
              <a:t>A friend has overextended on a loan to a foreigner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400" dirty="0">
                <a:solidFill>
                  <a:prstClr val="black"/>
                </a:solidFill>
              </a:rPr>
              <a:t>Guarantor has pledged to help a friend if foreigner defaults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400" dirty="0">
                <a:solidFill>
                  <a:prstClr val="black"/>
                </a:solidFill>
              </a:rPr>
              <a:t>The foreign borrower feels no obligation to such a guarantee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Danger is that you have lost protection (6:3)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Act immediately to bring safety (6:4-5)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Loans in Israel</a:t>
            </a:r>
            <a:endParaRPr lang="en-CA" sz="24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Israel had regulations for guarantees of loans (</a:t>
            </a:r>
            <a:r>
              <a:rPr lang="en-CA" sz="2100" dirty="0" err="1">
                <a:solidFill>
                  <a:prstClr val="black"/>
                </a:solidFill>
              </a:rPr>
              <a:t>Deut</a:t>
            </a:r>
            <a:r>
              <a:rPr lang="en-CA" sz="2100" dirty="0">
                <a:solidFill>
                  <a:prstClr val="black"/>
                </a:solidFill>
              </a:rPr>
              <a:t> 24:10-13)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Proverbs warns against guarantees for unsecured loans</a:t>
            </a: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WORK AND LAZINESS </a:t>
            </a:r>
            <a:r>
              <a:rPr lang="en-US" sz="4000" dirty="0"/>
              <a:t>(6:6-11)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Work is a God given privilege and necessity (2 </a:t>
            </a:r>
            <a:r>
              <a:rPr lang="en-CA" sz="2400" dirty="0" err="1"/>
              <a:t>Thess</a:t>
            </a:r>
            <a:r>
              <a:rPr lang="en-CA" sz="2400" dirty="0"/>
              <a:t> 3:10)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Lazy people can learn from the ants (6:6)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Ants are organized (6:7)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Ants work in a timely fashion (6:8)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Sloth brings poverty (6:9-11)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The Troublemaker </a:t>
            </a:r>
            <a:r>
              <a:rPr lang="en-CA" sz="4400" dirty="0"/>
              <a:t>(12-15)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Description of a decadent and conflicted character (6:12-15)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Clandestine plots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Eyes squint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Feet shuffle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 Fingers point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Constantly stirs up trouble, every thought perverse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Destined </a:t>
            </a:r>
            <a:r>
              <a:rPr lang="en-CA" sz="2400"/>
              <a:t>to abrupt </a:t>
            </a:r>
            <a:r>
              <a:rPr lang="en-CA" sz="2400" dirty="0"/>
              <a:t>calamity with no recovery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SEVEN ABOMINATIONS [6:16-19]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Pride (eyes)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Lies (tongue)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Murder (hands)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Perverse plans (heart)</a:t>
            </a:r>
          </a:p>
          <a:p>
            <a:pPr>
              <a:buFont typeface="Wingdings" pitchFamily="2" charset="2"/>
              <a:buChar char="q"/>
            </a:pPr>
            <a:r>
              <a:rPr lang="en-CA" sz="2400"/>
              <a:t> Trouble makers </a:t>
            </a:r>
            <a:r>
              <a:rPr lang="en-CA" sz="2400" dirty="0"/>
              <a:t>(feet)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False witness (mouth)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Causing strife between friends</a:t>
            </a:r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79987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331</TotalTime>
  <Words>264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LOAN GUARANTEES (6:1-5)</vt:lpstr>
      <vt:lpstr>WORK AND LAZINESS (6:6-11)</vt:lpstr>
      <vt:lpstr>The Troublemaker (12-15)</vt:lpstr>
      <vt:lpstr>SEVEN ABOMINATIONS [6:16-19]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22</cp:revision>
  <dcterms:created xsi:type="dcterms:W3CDTF">2021-10-22T19:22:14Z</dcterms:created>
  <dcterms:modified xsi:type="dcterms:W3CDTF">2022-02-24T20:37:56Z</dcterms:modified>
</cp:coreProperties>
</file>