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4" r:id="rId5"/>
    <p:sldId id="257" r:id="rId6"/>
    <p:sldId id="263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8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5</a:t>
            </a:r>
          </a:p>
          <a:p>
            <a:r>
              <a:rPr lang="en-US" sz="2800" dirty="0"/>
              <a:t>Learning to Live [Lectures III, IV, V, VI, VII]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TRUST IN THE LORD </a:t>
            </a:r>
            <a:r>
              <a:rPr lang="en-CA" sz="4400" dirty="0"/>
              <a:t>[LECTURE III]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Life of Shalom (3:1-4) 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Mercy and faithfulness a way of thinking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Favor and dignity before God and people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Fear of the Lord (3:5-7)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Not depend on our own understanding </a:t>
            </a:r>
          </a:p>
          <a:p>
            <a:pPr lvl="2">
              <a:lnSpc>
                <a:spcPct val="120000"/>
              </a:lnSpc>
              <a:buClr>
                <a:srgbClr val="D34817">
                  <a:lumMod val="75000"/>
                </a:srgbClr>
              </a:buClr>
            </a:pPr>
            <a:r>
              <a:rPr lang="en-CA" sz="1900" dirty="0">
                <a:solidFill>
                  <a:prstClr val="black"/>
                </a:solidFill>
              </a:rPr>
              <a:t>Understanding is to be used</a:t>
            </a:r>
          </a:p>
          <a:p>
            <a:pPr lvl="2">
              <a:lnSpc>
                <a:spcPct val="120000"/>
              </a:lnSpc>
              <a:buClr>
                <a:srgbClr val="D34817">
                  <a:lumMod val="75000"/>
                </a:srgbClr>
              </a:buClr>
            </a:pPr>
            <a:r>
              <a:rPr lang="en-CA" sz="1900" dirty="0">
                <a:solidFill>
                  <a:prstClr val="black"/>
                </a:solidFill>
              </a:rPr>
              <a:t>Understanding is not security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Wisdom is a guide to a life faith and trust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Growing in Wisdom (3:8-12)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Benefits for health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Benefits in wealth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Benefits of correction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LIFE RULES </a:t>
            </a:r>
            <a:r>
              <a:rPr lang="en-US" sz="4000" dirty="0"/>
              <a:t>[LECTURE IV]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Hold on to competence and discretion (3:21-22)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Life of security (3:23-26)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Walk with confidence.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Sit without fear.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Sleep without worry.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Life of integrity (3:27-32)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Do not delay return of property to your neighbor (vv. 27-28).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Do not scheme trouble to the unsuspecting (v. 29).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Do not pick a quarrel (v. 30).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Do not be jealous of the unruly (vv. 31-32).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/>
              <a:t> Life of dignity (3:33-35) </a:t>
            </a:r>
            <a:endParaRPr lang="en-CA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Curse vs. blessing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Scorn vs. grace (cf. Ps. 18:27, 28; James 4:6; 1 Peter 5:5)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Honor vs. shame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PRIORITY OF WISDOM </a:t>
            </a:r>
            <a:r>
              <a:rPr lang="en-CA" sz="4400" dirty="0"/>
              <a:t>[LECTURE V]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The father learned from his parents (4:1-3).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 Youth a person of special care.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Youth have opportunity and obligation to learn from their parents.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Teaching of the grandfather to the parent (4:4-9).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 </a:t>
            </a:r>
            <a:r>
              <a:rPr lang="en-CA" sz="2000" dirty="0"/>
              <a:t>Acquire wisdom (vv. 5, 7).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 Wisdom must not be neglected but loved.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 Wisdom is not a mere duty but high value.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 Wisdom grants a very special status.</a:t>
            </a:r>
            <a:endParaRPr lang="en-CA" sz="22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EDUCATION IN ISRAEL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80620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Education apparently began in the home at a young age.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Bible gives hints of education process.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Isaiah gives a stern rebuke to negligent prophets (Isa 28:1-13).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Prophets are insulted because they are being treated like children (v. 9).</a:t>
            </a:r>
            <a:endParaRPr lang="en-CA" sz="2400" dirty="0"/>
          </a:p>
          <a:p>
            <a:pPr lvl="2">
              <a:lnSpc>
                <a:spcPct val="120000"/>
              </a:lnSpc>
            </a:pPr>
            <a:r>
              <a:rPr lang="en-CA" sz="1800" dirty="0"/>
              <a:t>Mocking line: </a:t>
            </a:r>
            <a:r>
              <a:rPr lang="en-CA" sz="1800" i="1" dirty="0" err="1"/>
              <a:t>tsav</a:t>
            </a:r>
            <a:r>
              <a:rPr lang="en-CA" sz="1800" i="1" dirty="0"/>
              <a:t> </a:t>
            </a:r>
            <a:r>
              <a:rPr lang="en-CA" sz="1800" i="1" dirty="0" err="1"/>
              <a:t>letsav</a:t>
            </a:r>
            <a:r>
              <a:rPr lang="en-CA" sz="1800" i="1" dirty="0"/>
              <a:t>, </a:t>
            </a:r>
            <a:r>
              <a:rPr lang="en-CA" sz="1800" i="1" dirty="0" err="1"/>
              <a:t>qav</a:t>
            </a:r>
            <a:r>
              <a:rPr lang="en-CA" sz="1800" i="1" dirty="0"/>
              <a:t> </a:t>
            </a:r>
            <a:r>
              <a:rPr lang="en-CA" sz="1800" i="1" dirty="0" err="1"/>
              <a:t>leqab</a:t>
            </a:r>
            <a:r>
              <a:rPr lang="en-CA" sz="1800" dirty="0"/>
              <a:t> (vv. 10, 13).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These sounds represent two letters of the Hebrew alphabet.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Line represents a teaching technique.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Charge is that these leaders know nothing.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943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BEWARE OF THE WICKED </a:t>
            </a:r>
            <a:r>
              <a:rPr lang="en-CA" sz="4400" dirty="0"/>
              <a:t>[LECTURE VI]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Path of wisdom (4:10-13)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Wisdom must be learned.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Wisdom is a path of life.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Path of the wicked (4:14-17)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Wickedness is a path to be </a:t>
            </a:r>
            <a:r>
              <a:rPr lang="en-CA" sz="2000" i="1" dirty="0"/>
              <a:t>avoided.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Wickedness is an open road that can be chosen.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Wickedness is the default path; wise must choose not to go there.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Wicked are those that are impelled to draw the naïve to their way.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Paths of light and darkness (4:18-19).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Light grows continually brighter (process of learning).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In the darkness you don’t even know what trips you.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246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A RIGHT MIND </a:t>
            </a:r>
            <a:r>
              <a:rPr lang="en-CA" sz="4400" dirty="0"/>
              <a:t>[LECTURE VII]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Words inform the mind (4:20-23).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Choices for life all begin in the mind (20-22).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Mind must be protected above all (23).</a:t>
            </a:r>
            <a:endParaRPr lang="en-CA" sz="2200" dirty="0"/>
          </a:p>
          <a:p>
            <a:pPr lvl="2">
              <a:lnSpc>
                <a:spcPct val="110000"/>
              </a:lnSpc>
            </a:pPr>
            <a:r>
              <a:rPr lang="en-CA" sz="1800" dirty="0"/>
              <a:t>Wisdom is more than information and knowledge.</a:t>
            </a:r>
          </a:p>
          <a:p>
            <a:pPr lvl="2">
              <a:lnSpc>
                <a:spcPct val="110000"/>
              </a:lnSpc>
            </a:pPr>
            <a:r>
              <a:rPr lang="en-CA" sz="1800" dirty="0"/>
              <a:t>Wisdom is a value learned and exercised.</a:t>
            </a:r>
            <a:endParaRPr lang="en-CA" sz="22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Narrow path requires focus (vv. 24-27; cf. Matt 7:12, 13).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Twisted words distract the mind (v. 24).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Twisted values are easily rationalized.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Truth is readily subordinated to achieve a desired end.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Focus on the right path (vv. </a:t>
            </a:r>
            <a:r>
              <a:rPr lang="en-CA" sz="2000"/>
              <a:t>25-27).</a:t>
            </a:r>
            <a:endParaRPr lang="en-CA" sz="20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sz="2000" dirty="0"/>
          </a:p>
          <a:p>
            <a:pPr>
              <a:buFont typeface="Wingdings" pitchFamily="2" charset="2"/>
              <a:buChar char="q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9656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597</TotalTime>
  <Words>624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TRUST IN THE LORD [LECTURE III]</vt:lpstr>
      <vt:lpstr>LIFE RULES [LECTURE IV]</vt:lpstr>
      <vt:lpstr>PRIORITY OF WISDOM [LECTURE V]</vt:lpstr>
      <vt:lpstr>EDUCATION IN ISRAEL</vt:lpstr>
      <vt:lpstr>BEWARE OF THE WICKED [LECTURE VI] </vt:lpstr>
      <vt:lpstr>A RIGHT MIND [LECTURE VII]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17</cp:revision>
  <dcterms:created xsi:type="dcterms:W3CDTF">2021-10-22T19:22:14Z</dcterms:created>
  <dcterms:modified xsi:type="dcterms:W3CDTF">2022-02-24T03:57:05Z</dcterms:modified>
</cp:coreProperties>
</file>