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6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1448" y="3453219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2</a:t>
            </a:r>
          </a:p>
          <a:p>
            <a:r>
              <a:rPr lang="en-US" sz="2400"/>
              <a:t>Purpose </a:t>
            </a:r>
            <a:r>
              <a:rPr lang="en-US" sz="2400" dirty="0"/>
              <a:t>of Proverbs</a:t>
            </a:r>
          </a:p>
          <a:p>
            <a:r>
              <a:rPr lang="en-US" sz="2400" dirty="0"/>
              <a:t>Exordium to Proverbs 1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THE TITLES OF PROVERBS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The proverbs of Solomon, son of David king of Israel (1:1)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The proverbs of Solomon (10:1)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Words of the wise (22:17b; this is almost certainly a correct emendation)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These too are of the wise (24:23a)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These are the proverbs of Solomon which the men of Hezekiah king of Judah transcribed (25:1)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The words of </a:t>
            </a:r>
            <a:r>
              <a:rPr lang="en-CA" dirty="0" err="1"/>
              <a:t>Agur</a:t>
            </a:r>
            <a:r>
              <a:rPr lang="en-CA" dirty="0"/>
              <a:t> son of </a:t>
            </a:r>
            <a:r>
              <a:rPr lang="en-CA" dirty="0" err="1"/>
              <a:t>Yaqeh</a:t>
            </a:r>
            <a:r>
              <a:rPr lang="en-CA" dirty="0"/>
              <a:t> (30:1)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The words of Lemuel, king of Massa, whom his mother instructed (31:1)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THE PURPOSE OF THE BOOK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Four infinitive phrases introduce the book declaring its purpose (1:2-4):</a:t>
            </a: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To know wisdom and discipline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To understand words of knowledge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To acquire discipline of insight, righteousness, justice, and equity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 To give the gullible craftiness, to the youth informed discretion</a:t>
            </a:r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THE AUDIENCE OF THE BOOK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audience is the wise who will learn and therefore can teach (1:5-6).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wise will hear and increase learning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He will acquire understanding and guidance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To understand proverbs and axioms,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words of the wise and their riddles</a:t>
            </a:r>
          </a:p>
          <a:p>
            <a:pPr marL="0" indent="0">
              <a:buNone/>
            </a:pPr>
            <a:r>
              <a:rPr lang="en-CA" sz="2400" dirty="0"/>
              <a:t>[For emphasis the purpose statements (vv. 1-4) precede their subject.]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66391"/>
            <a:ext cx="10058400" cy="1609344"/>
          </a:xfrm>
        </p:spPr>
        <p:txBody>
          <a:bodyPr>
            <a:normAutofit/>
          </a:bodyPr>
          <a:lstStyle/>
          <a:p>
            <a:r>
              <a:rPr lang="en-CA" sz="4400" b="1" dirty="0"/>
              <a:t>THE PREREQUISITE OF WISDOM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800" dirty="0"/>
              <a:t> The fear of the LORD is the beginning of knowledge (1:7a).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Beginning (</a:t>
            </a:r>
            <a:r>
              <a:rPr lang="en-CA" sz="2400" i="1" dirty="0" err="1"/>
              <a:t>re’shit</a:t>
            </a:r>
            <a:r>
              <a:rPr lang="en-CA" sz="2400" dirty="0"/>
              <a:t>) has three senses.</a:t>
            </a:r>
          </a:p>
          <a:p>
            <a:pPr lvl="2">
              <a:lnSpc>
                <a:spcPct val="120000"/>
              </a:lnSpc>
            </a:pPr>
            <a:r>
              <a:rPr lang="en-CA" sz="2200" dirty="0"/>
              <a:t>Temporal (first, starting point)</a:t>
            </a:r>
            <a:endParaRPr lang="en-CA" sz="2400" dirty="0"/>
          </a:p>
          <a:p>
            <a:pPr lvl="2">
              <a:lnSpc>
                <a:spcPct val="120000"/>
              </a:lnSpc>
            </a:pPr>
            <a:r>
              <a:rPr lang="en-CA" sz="2400" dirty="0"/>
              <a:t>Essence (chief part)</a:t>
            </a:r>
          </a:p>
          <a:p>
            <a:pPr lvl="2">
              <a:lnSpc>
                <a:spcPct val="120000"/>
              </a:lnSpc>
            </a:pPr>
            <a:r>
              <a:rPr lang="en-CA" sz="2200" dirty="0"/>
              <a:t>Quality (best part)</a:t>
            </a:r>
            <a:endParaRPr lang="en-CA" sz="24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Temporal is included here; compare 9:10 (</a:t>
            </a:r>
            <a:r>
              <a:rPr lang="en-CA" sz="2400" i="1" dirty="0" err="1"/>
              <a:t>techillah</a:t>
            </a:r>
            <a:r>
              <a:rPr lang="en-CA" sz="2400" dirty="0"/>
              <a:t> is temporal).</a:t>
            </a:r>
          </a:p>
          <a:p>
            <a:pPr>
              <a:buFont typeface="Wingdings" pitchFamily="2" charset="2"/>
              <a:buChar char="q"/>
            </a:pPr>
            <a:r>
              <a:rPr lang="en-CA" sz="2800" dirty="0"/>
              <a:t> Wisdom and discipline fools despise (7b).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Knowledge (cf. 7a) is synonymous with wisdom (cf. 7b)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Fools (</a:t>
            </a:r>
            <a:r>
              <a:rPr lang="en-CA" sz="2400" i="1" dirty="0"/>
              <a:t>’</a:t>
            </a:r>
            <a:r>
              <a:rPr lang="en-CA" sz="2400" i="1" dirty="0" err="1"/>
              <a:t>ewilim</a:t>
            </a:r>
            <a:r>
              <a:rPr lang="en-CA" sz="2400" dirty="0"/>
              <a:t>) are the morally perverse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Fear is not only reverence but a submission to an all powerful God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4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047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PERSONALITIES OF PROVERBS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The historically wise: these are those that preserve instruction in books like Proverbs – “the words of the wise” in 1:6.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literary wise: these are the implied audience of the book.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This is the person reading proverbs, being instructed by it.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Within proverbs this person most often appears as the son hearing the father.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wise person may be at any level of maturity and any age.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i="1" dirty="0"/>
              <a:t> </a:t>
            </a:r>
            <a:r>
              <a:rPr lang="en-CA" sz="2400" dirty="0"/>
              <a:t>Varieties of fools: these are intelligent people that have made a wrong moral choice.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Gullible (callow) and youth: these must learn to make the right moral choice.</a:t>
            </a:r>
          </a:p>
          <a:p>
            <a:pPr>
              <a:buFont typeface="Wingdings" pitchFamily="2" charset="2"/>
              <a:buChar char="q"/>
            </a:pP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4322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337</TotalTime>
  <Words>461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THE TITLES OF PROVERBS</vt:lpstr>
      <vt:lpstr>THE PURPOSE OF THE BOOK</vt:lpstr>
      <vt:lpstr>THE AUDIENCE OF THE BOOK</vt:lpstr>
      <vt:lpstr>THE PREREQUISITE OF WISDOM</vt:lpstr>
      <vt:lpstr>PERSONALITIES OF PROVERBS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12</cp:revision>
  <dcterms:created xsi:type="dcterms:W3CDTF">2021-10-22T19:22:14Z</dcterms:created>
  <dcterms:modified xsi:type="dcterms:W3CDTF">2022-02-24T03:37:18Z</dcterms:modified>
</cp:coreProperties>
</file>