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63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769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Historical Israel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9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Expansion of the Kingdom (18:1-13)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Victory over Philistia and Moab (1-2)</a:t>
            </a:r>
          </a:p>
          <a:p>
            <a:r>
              <a:rPr lang="en-CA" sz="2800" dirty="0"/>
              <a:t>Victory over Syria (3-11)</a:t>
            </a:r>
          </a:p>
          <a:p>
            <a:r>
              <a:rPr lang="en-CA" sz="2800" dirty="0"/>
              <a:t>Victory over Edom (12-13)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Administration of the State (18:14-17)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Military leaders</a:t>
            </a:r>
          </a:p>
          <a:p>
            <a:r>
              <a:rPr lang="en-CA" sz="2800" dirty="0"/>
              <a:t>Administrative officials</a:t>
            </a:r>
          </a:p>
          <a:p>
            <a:r>
              <a:rPr lang="en-CA" sz="2800" dirty="0"/>
              <a:t>Priests and scribes</a:t>
            </a:r>
          </a:p>
          <a:p>
            <a:r>
              <a:rPr lang="en-CA" sz="2800" dirty="0"/>
              <a:t>Palace guards</a:t>
            </a:r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Victories over Ammonites and Arameans (19:1–20:3)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Provocation of Ammon (19:1-3; cf. 1 Sam 10:27 in NLT or NRSV)</a:t>
            </a:r>
          </a:p>
          <a:p>
            <a:r>
              <a:rPr lang="en-CA" sz="2800" dirty="0"/>
              <a:t>Ammonite alliance with Syria (19:4-7)</a:t>
            </a:r>
          </a:p>
          <a:p>
            <a:r>
              <a:rPr lang="en-CA" sz="2800" dirty="0"/>
              <a:t>Defeat of the alliance (19:8-15)</a:t>
            </a:r>
          </a:p>
          <a:p>
            <a:r>
              <a:rPr lang="en-CA" sz="2800" dirty="0"/>
              <a:t>Defeat of Arameans and alliance with David (19:16-19)</a:t>
            </a:r>
          </a:p>
          <a:p>
            <a:r>
              <a:rPr lang="en-CA" sz="2800" dirty="0"/>
              <a:t>Destruction of Ammonite capital (20:1-3)</a:t>
            </a:r>
          </a:p>
        </p:txBody>
      </p:sp>
    </p:spTree>
    <p:extLst>
      <p:ext uri="{BB962C8B-B14F-4D97-AF65-F5344CB8AC3E}">
        <p14:creationId xmlns:p14="http://schemas.microsoft.com/office/powerpoint/2010/main" val="288256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Victories over Philistines (20:4-8)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War in Gezer over ‘sons of Rapha’</a:t>
            </a:r>
          </a:p>
          <a:p>
            <a:r>
              <a:rPr lang="en-CA" sz="2800" dirty="0"/>
              <a:t>Defeat of the brother of Goliath</a:t>
            </a:r>
          </a:p>
          <a:p>
            <a:r>
              <a:rPr lang="en-CA" sz="2800" dirty="0"/>
              <a:t>War in Gath and defeat of the giant</a:t>
            </a:r>
          </a:p>
        </p:txBody>
      </p:sp>
    </p:spTree>
    <p:extLst>
      <p:ext uri="{BB962C8B-B14F-4D97-AF65-F5344CB8AC3E}">
        <p14:creationId xmlns:p14="http://schemas.microsoft.com/office/powerpoint/2010/main" val="12913228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1935</TotalTime>
  <Words>151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The Books of Chronicles</vt:lpstr>
      <vt:lpstr>Historical Israel</vt:lpstr>
      <vt:lpstr>Expansion of the Kingdom (18:1-13)</vt:lpstr>
      <vt:lpstr>Administration of the State (18:14-17)</vt:lpstr>
      <vt:lpstr>Victories over Ammonites and Arameans (19:1–20:3)</vt:lpstr>
      <vt:lpstr>Victories over Philistines (20:4-8)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10</cp:revision>
  <dcterms:created xsi:type="dcterms:W3CDTF">2021-10-20T19:28:03Z</dcterms:created>
  <dcterms:modified xsi:type="dcterms:W3CDTF">2021-10-24T02:53:46Z</dcterms:modified>
</cp:coreProperties>
</file>