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6" r:id="rId3"/>
    <p:sldId id="257" r:id="rId4"/>
    <p:sldId id="263" r:id="rId5"/>
    <p:sldId id="264" r:id="rId6"/>
    <p:sldId id="265" r:id="rId7"/>
    <p:sldId id="262" r:id="rId8"/>
    <p:sldId id="266" r:id="rId9"/>
    <p:sldId id="25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371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Inheritance of All Israel (9:1b-34)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dirty="0"/>
              <a:t>Official records of Israel (1b-2)</a:t>
            </a:r>
          </a:p>
          <a:p>
            <a:r>
              <a:rPr lang="en-CA" sz="2800" dirty="0"/>
              <a:t>Jerusalem as the center of Israel (3-9)</a:t>
            </a:r>
          </a:p>
          <a:p>
            <a:r>
              <a:rPr lang="en-CA" sz="2800" dirty="0"/>
              <a:t>Priestly families of Israel (10-13)</a:t>
            </a:r>
          </a:p>
          <a:p>
            <a:r>
              <a:rPr lang="en-CA" sz="2800" dirty="0"/>
              <a:t>Levites and their duties (14-16)</a:t>
            </a:r>
          </a:p>
          <a:p>
            <a:r>
              <a:rPr lang="en-CA" sz="2800" dirty="0"/>
              <a:t>Gatekeepers (17-33)</a:t>
            </a:r>
          </a:p>
          <a:p>
            <a:r>
              <a:rPr lang="en-CA" sz="2800" dirty="0"/>
              <a:t>Summary of all Israel (34)</a:t>
            </a:r>
          </a:p>
        </p:txBody>
      </p:sp>
    </p:spTree>
    <p:extLst>
      <p:ext uri="{BB962C8B-B14F-4D97-AF65-F5344CB8AC3E}">
        <p14:creationId xmlns:p14="http://schemas.microsoft.com/office/powerpoint/2010/main" val="329476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Nation of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6 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Northern tribes (7:1-40; cf. Gen 46:8-27)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Issachar and Benjamin (1-11)</a:t>
            </a:r>
          </a:p>
          <a:p>
            <a:pPr marL="457200" lvl="1" indent="0">
              <a:buNone/>
            </a:pPr>
            <a:r>
              <a:rPr lang="en-CA" sz="2600" dirty="0"/>
              <a:t>	Large numbers have to do with calculations of lunar and solar cycles</a:t>
            </a:r>
          </a:p>
          <a:p>
            <a:pPr marL="457200" lvl="1" indent="0">
              <a:buNone/>
            </a:pPr>
            <a:r>
              <a:rPr lang="en-CA" sz="2600" dirty="0"/>
              <a:t>	Tribes are presented as the armies of the Lord.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Northern tribes (7:1-40; cf. Gen 46:8-27)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Dan, Naphtali, Zebulun, and Manasseh (12-19)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Name of Dan is lost (v. 12); only sons are listed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Dan and Naphtali (vv. 12, 13) are the two sons of Bilhah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Zebulun is omitted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Records of Manasseh (17-19) [Transjordan and Aramean influence]</a:t>
            </a:r>
          </a:p>
        </p:txBody>
      </p:sp>
    </p:spTree>
    <p:extLst>
      <p:ext uri="{BB962C8B-B14F-4D97-AF65-F5344CB8AC3E}">
        <p14:creationId xmlns:p14="http://schemas.microsoft.com/office/powerpoint/2010/main" val="288256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Northern tribes (7:1-40; cf. Gen 46:8-27)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Ephraim (20-29)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Linear genealogy of 8 generations (vv. 20-21a)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Raid in which two brothers are killed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Second linear genealogy leads to Joshua (vv. 25-27; cf. Josh 19:49-50)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Ephraim of 7:22 may not be the patriarch, who never lived in Canaan</a:t>
            </a:r>
          </a:p>
        </p:txBody>
      </p:sp>
    </p:spTree>
    <p:extLst>
      <p:ext uri="{BB962C8B-B14F-4D97-AF65-F5344CB8AC3E}">
        <p14:creationId xmlns:p14="http://schemas.microsoft.com/office/powerpoint/2010/main" val="23946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Northern tribes (7:1-40; cf. Gen 46:8-27)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Asher (30-40)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Traditionally Asher is west of Naphtali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CA" sz="2400" dirty="0"/>
              <a:t>Names of the Chronicler suggest a more southern region</a:t>
            </a:r>
          </a:p>
        </p:txBody>
      </p:sp>
    </p:spTree>
    <p:extLst>
      <p:ext uri="{BB962C8B-B14F-4D97-AF65-F5344CB8AC3E}">
        <p14:creationId xmlns:p14="http://schemas.microsoft.com/office/powerpoint/2010/main" val="73276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Military record of Israel (8:1-9:1a)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dirty="0"/>
              <a:t>Family of Benjamin (1-3)</a:t>
            </a:r>
          </a:p>
          <a:p>
            <a:r>
              <a:rPr lang="en-CA" sz="2800" dirty="0"/>
              <a:t>Militia at Jerusalem (4-28)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Militia of Ehud (4-7) [Masoretic text displacements, cf. v. 6]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Militia of </a:t>
            </a:r>
            <a:r>
              <a:rPr lang="en-CA" sz="2600" dirty="0" err="1"/>
              <a:t>Shaharaim</a:t>
            </a:r>
            <a:r>
              <a:rPr lang="en-CA" sz="2600" dirty="0"/>
              <a:t> (8-28)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CA" sz="2400" dirty="0"/>
              <a:t>Divorce of two wives in Moab (8)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CA" sz="2400" dirty="0"/>
              <a:t>Chiefs of </a:t>
            </a:r>
            <a:r>
              <a:rPr lang="en-CA" sz="2400" dirty="0" err="1"/>
              <a:t>Shaharaim</a:t>
            </a:r>
            <a:r>
              <a:rPr lang="en-CA" sz="2400" dirty="0"/>
              <a:t> (9-13)</a:t>
            </a:r>
          </a:p>
          <a:p>
            <a:pPr marL="1428750" lvl="2" indent="-514350">
              <a:buFont typeface="+mj-lt"/>
              <a:buAutoNum type="arabicParenR"/>
            </a:pPr>
            <a:r>
              <a:rPr lang="en-CA" sz="2400" dirty="0"/>
              <a:t>Five militia units (14-28)</a:t>
            </a:r>
          </a:p>
        </p:txBody>
      </p:sp>
    </p:spTree>
    <p:extLst>
      <p:ext uri="{BB962C8B-B14F-4D97-AF65-F5344CB8AC3E}">
        <p14:creationId xmlns:p14="http://schemas.microsoft.com/office/powerpoint/2010/main" val="369033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Military record of Israel (8:1-9:1a)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Militia at Gibeon (29-32)</a:t>
            </a:r>
          </a:p>
          <a:p>
            <a:pPr marL="1466850" indent="-571500">
              <a:buFont typeface="+mj-lt"/>
              <a:buAutoNum type="romanUcPeriod"/>
            </a:pPr>
            <a:r>
              <a:rPr lang="en-CA" sz="2800" dirty="0"/>
              <a:t>Benjamite territory was not really separate from Judah (cf. v.32)</a:t>
            </a:r>
          </a:p>
          <a:p>
            <a:pPr marL="1466850" indent="-571500">
              <a:buFont typeface="+mj-lt"/>
              <a:buAutoNum type="romanUcPeriod"/>
            </a:pPr>
            <a:r>
              <a:rPr lang="en-CA" sz="2800" dirty="0"/>
              <a:t>Family of Saul derived from this militia (</a:t>
            </a:r>
            <a:r>
              <a:rPr lang="en-CA" sz="2800" dirty="0" err="1"/>
              <a:t>Ner</a:t>
            </a:r>
            <a:r>
              <a:rPr lang="en-CA" sz="2800" dirty="0"/>
              <a:t> is a son of </a:t>
            </a:r>
            <a:r>
              <a:rPr lang="en-CA" sz="2800" dirty="0" err="1"/>
              <a:t>Jeiel</a:t>
            </a:r>
            <a:r>
              <a:rPr lang="en-CA" sz="2800" dirty="0"/>
              <a:t>, cf. 9:36)</a:t>
            </a:r>
          </a:p>
          <a:p>
            <a:r>
              <a:rPr lang="en-CA" sz="2800" dirty="0"/>
              <a:t>Family of Saul (33-40)</a:t>
            </a:r>
          </a:p>
        </p:txBody>
      </p:sp>
    </p:spTree>
    <p:extLst>
      <p:ext uri="{BB962C8B-B14F-4D97-AF65-F5344CB8AC3E}">
        <p14:creationId xmlns:p14="http://schemas.microsoft.com/office/powerpoint/2010/main" val="416666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Registration of all Israel (9:1-2)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Conclusion to the introduction of Israel in 2:1</a:t>
            </a:r>
          </a:p>
          <a:p>
            <a:r>
              <a:rPr lang="en-CA" sz="2800" dirty="0"/>
              <a:t>Reference to the first or principal residents of Jerusalem (v. 2)</a:t>
            </a:r>
          </a:p>
        </p:txBody>
      </p:sp>
    </p:spTree>
    <p:extLst>
      <p:ext uri="{BB962C8B-B14F-4D97-AF65-F5344CB8AC3E}">
        <p14:creationId xmlns:p14="http://schemas.microsoft.com/office/powerpoint/2010/main" val="7863346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1927</TotalTime>
  <Words>415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The Books of Chronicles</vt:lpstr>
      <vt:lpstr>The Nation of Israel</vt:lpstr>
      <vt:lpstr>Northern tribes (7:1-40; cf. Gen 46:8-27)</vt:lpstr>
      <vt:lpstr>Northern tribes (7:1-40; cf. Gen 46:8-27)</vt:lpstr>
      <vt:lpstr>Northern tribes (7:1-40; cf. Gen 46:8-27)</vt:lpstr>
      <vt:lpstr>Northern tribes (7:1-40; cf. Gen 46:8-27)</vt:lpstr>
      <vt:lpstr>Military record of Israel (8:1-9:1a)</vt:lpstr>
      <vt:lpstr>Military record of Israel (8:1-9:1a)</vt:lpstr>
      <vt:lpstr>Registration of all Israel (9:1-2)</vt:lpstr>
      <vt:lpstr>Inheritance of All Israel (9:1b-34)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10</cp:revision>
  <dcterms:created xsi:type="dcterms:W3CDTF">2021-10-20T19:28:03Z</dcterms:created>
  <dcterms:modified xsi:type="dcterms:W3CDTF">2021-10-26T02:03:35Z</dcterms:modified>
</cp:coreProperties>
</file>