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2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37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Rally Round the Temple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/>
              <a:t>session </a:t>
            </a:r>
            <a:r>
              <a:rPr lang="en-US" sz="2800" dirty="0"/>
              <a:t>5</a:t>
            </a:r>
            <a:r>
              <a:rPr lang="en-US" sz="2800"/>
              <a:t>      </a:t>
            </a:r>
            <a:endParaRPr lang="en-US" sz="2800" dirty="0"/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Levites (6:1-30)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Priestly lineage to the exile (1-15)</a:t>
            </a:r>
          </a:p>
          <a:p>
            <a:r>
              <a:rPr lang="en-CA" sz="2800" dirty="0"/>
              <a:t>Levitical lineage to time of David (16-30)</a:t>
            </a:r>
          </a:p>
          <a:p>
            <a:pPr marL="457200" lvl="1" indent="0">
              <a:buNone/>
            </a:pPr>
            <a:r>
              <a:rPr lang="en-CA" sz="2600" dirty="0"/>
              <a:t>	Sons of Levi (16-19)</a:t>
            </a:r>
          </a:p>
          <a:p>
            <a:pPr marL="457200" lvl="1" indent="0">
              <a:buNone/>
            </a:pPr>
            <a:r>
              <a:rPr lang="en-CA" sz="2600" dirty="0"/>
              <a:t>	Seven sons of Gershom (20-21)</a:t>
            </a:r>
          </a:p>
          <a:p>
            <a:pPr marL="457200" lvl="1" indent="0">
              <a:buNone/>
            </a:pPr>
            <a:r>
              <a:rPr lang="en-CA" sz="2600" dirty="0"/>
              <a:t>	Priestly lineage of Kohut (22-28) [lineage </a:t>
            </a:r>
            <a:r>
              <a:rPr lang="en-CA" sz="2600"/>
              <a:t>of Samuel]</a:t>
            </a:r>
            <a:endParaRPr lang="en-CA" sz="2600" dirty="0"/>
          </a:p>
          <a:p>
            <a:pPr marL="457200" lvl="1" indent="0">
              <a:buNone/>
            </a:pPr>
            <a:r>
              <a:rPr lang="en-CA" sz="2600" dirty="0"/>
              <a:t>	Seven sons of </a:t>
            </a:r>
            <a:r>
              <a:rPr lang="en-CA" sz="2600" dirty="0" err="1"/>
              <a:t>Merari</a:t>
            </a:r>
            <a:r>
              <a:rPr lang="en-CA" sz="2600" dirty="0"/>
              <a:t> (29-30)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Musicians and Priests (31-53)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Assignments of David (31-32)</a:t>
            </a:r>
          </a:p>
          <a:p>
            <a:r>
              <a:rPr lang="en-CA" sz="2800" dirty="0"/>
              <a:t>Guild of </a:t>
            </a:r>
            <a:r>
              <a:rPr lang="en-CA" sz="2800" dirty="0" err="1"/>
              <a:t>Heman</a:t>
            </a:r>
            <a:r>
              <a:rPr lang="en-CA" sz="2800" dirty="0"/>
              <a:t> (33-38)</a:t>
            </a:r>
          </a:p>
          <a:p>
            <a:r>
              <a:rPr lang="en-CA" sz="2800" dirty="0"/>
              <a:t>Guild of Asaph (39-43)</a:t>
            </a:r>
          </a:p>
          <a:p>
            <a:r>
              <a:rPr lang="en-CA" sz="2800" dirty="0"/>
              <a:t>Guild of Ethan (44-49)</a:t>
            </a:r>
          </a:p>
          <a:p>
            <a:r>
              <a:rPr lang="en-CA" sz="2800" dirty="0"/>
              <a:t>Priests through Aaron (50-53)</a:t>
            </a:r>
          </a:p>
        </p:txBody>
      </p:sp>
    </p:spTree>
    <p:extLst>
      <p:ext uri="{BB962C8B-B14F-4D97-AF65-F5344CB8AC3E}">
        <p14:creationId xmlns:p14="http://schemas.microsoft.com/office/powerpoint/2010/main" val="369033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Cities of Residence for Levites (54-81)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/>
              <a:t>Priestly cities in Judah, Simeon, and Benjamin (54-60; cf. Josh 21:10-18)</a:t>
            </a:r>
          </a:p>
          <a:p>
            <a:r>
              <a:rPr lang="en-CA" sz="2800" dirty="0"/>
              <a:t>Cities of Kohut, Gershom, and </a:t>
            </a:r>
            <a:r>
              <a:rPr lang="en-CA" sz="2800" dirty="0" err="1"/>
              <a:t>Merari</a:t>
            </a:r>
            <a:r>
              <a:rPr lang="en-CA" sz="2800" dirty="0"/>
              <a:t> (61-63; cf. Josh 21:5-7)</a:t>
            </a:r>
          </a:p>
          <a:p>
            <a:r>
              <a:rPr lang="en-CA" sz="2800" dirty="0"/>
              <a:t>Summary of Levitical cities (64-65; cf. Josh 21:8-9)</a:t>
            </a:r>
          </a:p>
          <a:p>
            <a:r>
              <a:rPr lang="en-CA" sz="2800" dirty="0"/>
              <a:t>Levitical cities in all Israel (66-81; cf. Josh 21:20-42)</a:t>
            </a:r>
          </a:p>
          <a:p>
            <a:r>
              <a:rPr lang="en-CA" sz="2800" dirty="0"/>
              <a:t>All Levitical cities are cities of refuge (vv. 55, 67)</a:t>
            </a:r>
          </a:p>
        </p:txBody>
      </p:sp>
    </p:spTree>
    <p:extLst>
      <p:ext uri="{BB962C8B-B14F-4D97-AF65-F5344CB8AC3E}">
        <p14:creationId xmlns:p14="http://schemas.microsoft.com/office/powerpoint/2010/main" val="7863346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1928</TotalTime>
  <Words>199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The Books of Chronicles</vt:lpstr>
      <vt:lpstr>Rally Round the Temple</vt:lpstr>
      <vt:lpstr>Levites (6:1-30)</vt:lpstr>
      <vt:lpstr>Musicians and Priests (31-53)</vt:lpstr>
      <vt:lpstr>Cities of Residence for Levites (54-81)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9</cp:revision>
  <dcterms:created xsi:type="dcterms:W3CDTF">2021-10-20T19:28:03Z</dcterms:created>
  <dcterms:modified xsi:type="dcterms:W3CDTF">2021-10-26T01:53:29Z</dcterms:modified>
</cp:coreProperties>
</file>