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2" r:id="rId5"/>
    <p:sldId id="258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5610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Lion of Judah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4</a:t>
            </a:r>
            <a:r>
              <a:rPr lang="en-US" sz="2800" dirty="0"/>
              <a:t>      </a:t>
            </a:r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Records of Judah (4:1-23)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/>
              <a:t>Distinguished families of Judah (1-8) </a:t>
            </a:r>
          </a:p>
          <a:p>
            <a:pPr marL="457200" lvl="1" indent="0">
              <a:buNone/>
            </a:pPr>
            <a:r>
              <a:rPr lang="en-CA" sz="2600" dirty="0"/>
              <a:t>Families of Caleb (1-2) cf. 2:19, 24, 50-54)</a:t>
            </a:r>
          </a:p>
          <a:p>
            <a:pPr marL="457200" lvl="1" indent="0">
              <a:buNone/>
            </a:pPr>
            <a:r>
              <a:rPr lang="en-CA" sz="2600" dirty="0" err="1"/>
              <a:t>Etam</a:t>
            </a:r>
            <a:r>
              <a:rPr lang="en-CA" sz="2600" dirty="0"/>
              <a:t> (v. 3) has links to </a:t>
            </a:r>
            <a:r>
              <a:rPr lang="en-CA" sz="2600" dirty="0" err="1"/>
              <a:t>Hur</a:t>
            </a:r>
            <a:r>
              <a:rPr lang="en-CA" sz="2600" dirty="0"/>
              <a:t> (son of Caleb)</a:t>
            </a:r>
          </a:p>
          <a:p>
            <a:pPr marL="457200" lvl="1" indent="0">
              <a:buNone/>
            </a:pPr>
            <a:r>
              <a:rPr lang="en-CA" sz="2600" dirty="0"/>
              <a:t>Ashur (vv. 5-8) is father of </a:t>
            </a:r>
            <a:r>
              <a:rPr lang="en-CA" sz="2600" dirty="0" err="1"/>
              <a:t>Tekoah</a:t>
            </a:r>
            <a:r>
              <a:rPr lang="en-CA" sz="2600" dirty="0"/>
              <a:t> (cf. 2:24), son of </a:t>
            </a:r>
            <a:r>
              <a:rPr lang="en-CA" sz="2600" dirty="0" err="1"/>
              <a:t>Hezron</a:t>
            </a:r>
            <a:endParaRPr lang="en-CA" sz="2600" dirty="0"/>
          </a:p>
          <a:p>
            <a:r>
              <a:rPr lang="en-CA" sz="2800" dirty="0"/>
              <a:t>Distinction of Jabez (9-10 cf. 2:55) [cf. Bruce Wilkinson]</a:t>
            </a:r>
          </a:p>
          <a:p>
            <a:r>
              <a:rPr lang="en-CA" sz="2800" dirty="0"/>
              <a:t>Calebites (not sons of </a:t>
            </a:r>
            <a:r>
              <a:rPr lang="en-CA" sz="2800" dirty="0" err="1"/>
              <a:t>Hezron</a:t>
            </a:r>
            <a:r>
              <a:rPr lang="en-CA" sz="2800" dirty="0"/>
              <a:t>) and </a:t>
            </a:r>
            <a:r>
              <a:rPr lang="en-CA" sz="2800" dirty="0" err="1"/>
              <a:t>Kenizzites</a:t>
            </a:r>
            <a:r>
              <a:rPr lang="en-CA" sz="2800" dirty="0"/>
              <a:t> (11-15)</a:t>
            </a:r>
          </a:p>
          <a:p>
            <a:r>
              <a:rPr lang="en-CA" sz="2800" dirty="0"/>
              <a:t>Distinguished groups of Judah (16-23)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Simeon within Judah (4:24-43)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/>
              <a:t>Family of Simeon (24-27)</a:t>
            </a:r>
          </a:p>
          <a:p>
            <a:r>
              <a:rPr lang="en-CA" sz="2800" dirty="0"/>
              <a:t>Settlements of Simeon (28-33; cf. v. 31, Josh 19:1-9)</a:t>
            </a:r>
          </a:p>
          <a:p>
            <a:r>
              <a:rPr lang="en-CA" sz="2800" dirty="0"/>
              <a:t>Simeon princes (34-38)</a:t>
            </a:r>
          </a:p>
          <a:p>
            <a:pPr marL="457200" lvl="1" indent="0">
              <a:buNone/>
            </a:pPr>
            <a:r>
              <a:rPr lang="en-CA" sz="2600" dirty="0"/>
              <a:t>Princes are otherwise unknown	</a:t>
            </a:r>
          </a:p>
          <a:p>
            <a:pPr marL="457200" lvl="1" indent="0">
              <a:buNone/>
            </a:pPr>
            <a:r>
              <a:rPr lang="en-CA" sz="2600" dirty="0"/>
              <a:t>May be linked to distinguished cities</a:t>
            </a:r>
          </a:p>
          <a:p>
            <a:r>
              <a:rPr lang="en-CA" sz="2800" dirty="0"/>
              <a:t>Expansion at the time of Hezekiah into Philistine area (39-41)</a:t>
            </a:r>
          </a:p>
          <a:p>
            <a:r>
              <a:rPr lang="en-CA" sz="2800" dirty="0"/>
              <a:t>Expansion into Edom (42-43)</a:t>
            </a:r>
          </a:p>
        </p:txBody>
      </p:sp>
    </p:spTree>
    <p:extLst>
      <p:ext uri="{BB962C8B-B14F-4D97-AF65-F5344CB8AC3E}">
        <p14:creationId xmlns:p14="http://schemas.microsoft.com/office/powerpoint/2010/main" val="369033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Tribal Status (5:1-2)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Reuben forfeited the privilege of firstborn (Gen 35:22, 49:3-4)</a:t>
            </a:r>
          </a:p>
          <a:p>
            <a:r>
              <a:rPr lang="en-CA" sz="2800" dirty="0"/>
              <a:t>Joseph has the right of firstborn (Gen 48:5, 22)</a:t>
            </a:r>
          </a:p>
          <a:p>
            <a:r>
              <a:rPr lang="en-CA" sz="2800" dirty="0"/>
              <a:t>Judah became the ruling tribe (Gen 49:8-12)</a:t>
            </a:r>
          </a:p>
        </p:txBody>
      </p:sp>
    </p:spTree>
    <p:extLst>
      <p:ext uri="{BB962C8B-B14F-4D97-AF65-F5344CB8AC3E}">
        <p14:creationId xmlns:p14="http://schemas.microsoft.com/office/powerpoint/2010/main" val="78633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Transjordan tribes (5:3-26)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800" dirty="0"/>
              <a:t>Sons and residences of Reuben (1-10)</a:t>
            </a:r>
          </a:p>
          <a:p>
            <a:r>
              <a:rPr lang="en-CA" sz="2800" dirty="0"/>
              <a:t>Gad in Bashan and Gilead (11-17)</a:t>
            </a:r>
          </a:p>
          <a:p>
            <a:r>
              <a:rPr lang="en-CA" sz="2800" dirty="0"/>
              <a:t>War with the </a:t>
            </a:r>
            <a:r>
              <a:rPr lang="en-CA" sz="2800" dirty="0" err="1"/>
              <a:t>Hagrites</a:t>
            </a:r>
            <a:r>
              <a:rPr lang="en-CA" sz="2800" dirty="0"/>
              <a:t> (18-22; cf. Ps 83:6)</a:t>
            </a:r>
          </a:p>
          <a:p>
            <a:pPr marL="457200" lvl="1" indent="0">
              <a:buNone/>
            </a:pPr>
            <a:r>
              <a:rPr lang="en-CA" sz="2600" dirty="0"/>
              <a:t>Descendants of Ishmael (cf. Gen 25:15)</a:t>
            </a:r>
          </a:p>
          <a:p>
            <a:pPr marL="457200" lvl="1" indent="0">
              <a:buNone/>
            </a:pPr>
            <a:r>
              <a:rPr lang="en-CA" sz="2600" dirty="0"/>
              <a:t>Tribe of Reuben was expanding to the east</a:t>
            </a:r>
          </a:p>
          <a:p>
            <a:r>
              <a:rPr lang="en-CA" sz="2800" dirty="0"/>
              <a:t>Tribe of Manasseh in area of Bashan</a:t>
            </a:r>
          </a:p>
          <a:p>
            <a:r>
              <a:rPr lang="en-CA" sz="2800" dirty="0"/>
              <a:t>Exile of Transjordan tribes (23-26)</a:t>
            </a:r>
          </a:p>
        </p:txBody>
      </p:sp>
    </p:spTree>
    <p:extLst>
      <p:ext uri="{BB962C8B-B14F-4D97-AF65-F5344CB8AC3E}">
        <p14:creationId xmlns:p14="http://schemas.microsoft.com/office/powerpoint/2010/main" val="27316698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1925</TotalTime>
  <Words>283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Books of Chronicles</vt:lpstr>
      <vt:lpstr>The Lion of Judah</vt:lpstr>
      <vt:lpstr>Records of Judah (4:1-23)</vt:lpstr>
      <vt:lpstr>Simeon within Judah (4:24-43)</vt:lpstr>
      <vt:lpstr>Tribal Status (5:1-2)</vt:lpstr>
      <vt:lpstr>Transjordan tribes (5:3-26)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8</cp:revision>
  <dcterms:created xsi:type="dcterms:W3CDTF">2021-10-20T19:28:03Z</dcterms:created>
  <dcterms:modified xsi:type="dcterms:W3CDTF">2021-10-26T01:36:18Z</dcterms:modified>
</cp:coreProperties>
</file>