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6" r:id="rId3"/>
    <p:sldId id="257" r:id="rId4"/>
    <p:sldId id="262" r:id="rId5"/>
    <p:sldId id="265" r:id="rId6"/>
    <p:sldId id="259" r:id="rId7"/>
    <p:sldId id="263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98" d="100"/>
          <a:sy n="98" d="100"/>
        </p:scale>
        <p:origin x="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02CCB1-A6FA-E040-BFA3-5F25C6CE4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2" r="3" b="9356"/>
          <a:stretch/>
        </p:blipFill>
        <p:spPr bwMode="auto">
          <a:xfrm>
            <a:off x="28813" y="1144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31" y="1137039"/>
            <a:ext cx="4894724" cy="4699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The Books of</a:t>
            </a:r>
            <a:br>
              <a:rPr lang="en-US" sz="4800" dirty="0"/>
            </a:br>
            <a:r>
              <a:rPr lang="en-US" sz="4800" dirty="0"/>
              <a:t>Chronicles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7128" y="3872752"/>
            <a:ext cx="3869176" cy="141245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r">
              <a:lnSpc>
                <a:spcPct val="100000"/>
              </a:lnSpc>
            </a:pPr>
            <a:r>
              <a:rPr lang="en-US" sz="2400" dirty="0"/>
              <a:t>August H. </a:t>
            </a:r>
            <a:r>
              <a:rPr lang="en-US" sz="2400" dirty="0" err="1"/>
              <a:t>Konkel</a:t>
            </a:r>
            <a:endParaRPr lang="en-US" sz="2400" dirty="0"/>
          </a:p>
          <a:p>
            <a:pPr algn="r">
              <a:lnSpc>
                <a:spcPct val="100000"/>
              </a:lnSpc>
            </a:pPr>
            <a:r>
              <a:rPr lang="en-US" sz="2400" dirty="0" err="1"/>
              <a:t>McMcaster</a:t>
            </a:r>
            <a:r>
              <a:rPr lang="en-US" sz="2400" dirty="0"/>
              <a:t> Divinity College</a:t>
            </a:r>
          </a:p>
          <a:p>
            <a:pPr algn="r">
              <a:lnSpc>
                <a:spcPct val="100000"/>
              </a:lnSpc>
            </a:pPr>
            <a:r>
              <a:rPr lang="en-US" sz="2400" dirty="0"/>
              <a:t>October 2021</a:t>
            </a:r>
          </a:p>
        </p:txBody>
      </p:sp>
      <p:sp>
        <p:nvSpPr>
          <p:cNvPr id="8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7013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Election of David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/>
          </a:bodyPr>
          <a:lstStyle/>
          <a:p>
            <a:r>
              <a:rPr lang="en-US" sz="2800" dirty="0"/>
              <a:t>session 3      </a:t>
            </a:r>
          </a:p>
          <a:p>
            <a:r>
              <a:rPr lang="en-US" sz="2800" dirty="0"/>
              <a:t>   </a:t>
            </a:r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Royal Tribe (2:3-55)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Sons of Judah </a:t>
            </a:r>
          </a:p>
          <a:p>
            <a:r>
              <a:rPr lang="en-CA" sz="2800" dirty="0"/>
              <a:t>Sons of </a:t>
            </a:r>
            <a:r>
              <a:rPr lang="en-CA" sz="2800" dirty="0" err="1"/>
              <a:t>Hezron</a:t>
            </a:r>
            <a:endParaRPr lang="en-CA" sz="2800" dirty="0"/>
          </a:p>
          <a:p>
            <a:pPr marL="0" indent="0">
              <a:buNone/>
            </a:pPr>
            <a:r>
              <a:rPr lang="en-CA" sz="2800" dirty="0"/>
              <a:t>	Sons of </a:t>
            </a:r>
            <a:r>
              <a:rPr lang="en-CA" sz="2800" dirty="0" err="1"/>
              <a:t>Jerahmiel</a:t>
            </a:r>
            <a:endParaRPr lang="en-CA" sz="2800" dirty="0"/>
          </a:p>
          <a:p>
            <a:pPr marL="0" indent="0">
              <a:buNone/>
            </a:pPr>
            <a:r>
              <a:rPr lang="en-CA" sz="2800" dirty="0"/>
              <a:t>	Sons of Ram</a:t>
            </a:r>
          </a:p>
          <a:p>
            <a:pPr marL="0" indent="0">
              <a:buNone/>
            </a:pPr>
            <a:r>
              <a:rPr lang="en-CA" sz="2800" dirty="0"/>
              <a:t>	Sons of Caleb</a:t>
            </a:r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Sons of Judah (3-9)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800" dirty="0"/>
              <a:t>Sons of his Canaanite wife</a:t>
            </a:r>
          </a:p>
          <a:p>
            <a:r>
              <a:rPr lang="en-CA" sz="2800" dirty="0"/>
              <a:t>Sons of Tamar (daughter in law of Judah)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CA" sz="2600" dirty="0"/>
              <a:t>Perez and Zerah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Zerah father of </a:t>
            </a:r>
            <a:r>
              <a:rPr lang="en-CA" sz="2600" dirty="0" err="1"/>
              <a:t>Achan</a:t>
            </a:r>
            <a:endParaRPr lang="en-CA" sz="2600" dirty="0"/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Perez is father of </a:t>
            </a:r>
            <a:r>
              <a:rPr lang="en-CA" sz="2600" dirty="0" err="1"/>
              <a:t>Hezron</a:t>
            </a:r>
            <a:endParaRPr lang="en-CA" sz="2600" dirty="0"/>
          </a:p>
          <a:p>
            <a:r>
              <a:rPr lang="en-CA" sz="2800" dirty="0" err="1"/>
              <a:t>Hezron</a:t>
            </a:r>
            <a:r>
              <a:rPr lang="en-CA" sz="2800" dirty="0"/>
              <a:t> is father of Ram, Caleb, and Gilead</a:t>
            </a:r>
          </a:p>
        </p:txBody>
      </p:sp>
    </p:spTree>
    <p:extLst>
      <p:ext uri="{BB962C8B-B14F-4D97-AF65-F5344CB8AC3E}">
        <p14:creationId xmlns:p14="http://schemas.microsoft.com/office/powerpoint/2010/main" val="3690339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Sons of </a:t>
            </a:r>
            <a:r>
              <a:rPr lang="en-US" sz="4000"/>
              <a:t>Hezron</a:t>
            </a:r>
            <a:r>
              <a:rPr lang="en-US" sz="4000" dirty="0"/>
              <a:t> and Ram (10-24)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sz="2800" dirty="0"/>
              <a:t>Sons of Ram: 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Boaz and Jesse (cf. Ruth 4:18-22)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CA" sz="2400" dirty="0"/>
              <a:t>David is seventh son of Jesse (cf. 1 Sam 16:1-13, epic poetic language)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CA" sz="2400" dirty="0" err="1"/>
              <a:t>Zeriah</a:t>
            </a:r>
            <a:r>
              <a:rPr lang="en-CA" sz="2400" dirty="0"/>
              <a:t> and Abigail are sisters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 </a:t>
            </a:r>
            <a:r>
              <a:rPr lang="en-CA" sz="2600" i="1" dirty="0"/>
              <a:t>Caleb</a:t>
            </a:r>
            <a:r>
              <a:rPr lang="en-CA" sz="2600" dirty="0"/>
              <a:t> in Judah (v. 18; not son of </a:t>
            </a:r>
            <a:r>
              <a:rPr lang="en-CA" sz="2600" dirty="0" err="1"/>
              <a:t>Jephunneh</a:t>
            </a:r>
            <a:r>
              <a:rPr lang="en-CA" sz="2600" dirty="0"/>
              <a:t> in Joshua)  </a:t>
            </a:r>
          </a:p>
          <a:p>
            <a:r>
              <a:rPr lang="en-CA" sz="2800" dirty="0" err="1"/>
              <a:t>Hezron</a:t>
            </a:r>
            <a:r>
              <a:rPr lang="en-CA" sz="2800" dirty="0"/>
              <a:t> married daughter of </a:t>
            </a:r>
            <a:r>
              <a:rPr lang="en-CA" sz="2800" i="1" dirty="0"/>
              <a:t>Machir </a:t>
            </a:r>
            <a:r>
              <a:rPr lang="en-CA" sz="2800" dirty="0"/>
              <a:t>who begat Gilead (vv. 21, 23)</a:t>
            </a:r>
          </a:p>
        </p:txBody>
      </p:sp>
    </p:spTree>
    <p:extLst>
      <p:ext uri="{BB962C8B-B14F-4D97-AF65-F5344CB8AC3E}">
        <p14:creationId xmlns:p14="http://schemas.microsoft.com/office/powerpoint/2010/main" val="2731669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Clans in Judah (25-41)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046738" cy="3450613"/>
          </a:xfrm>
        </p:spPr>
        <p:txBody>
          <a:bodyPr>
            <a:normAutofit fontScale="92500"/>
          </a:bodyPr>
          <a:lstStyle/>
          <a:p>
            <a:r>
              <a:rPr lang="en-CA" sz="2800" dirty="0" err="1"/>
              <a:t>Jerahmeel</a:t>
            </a:r>
            <a:r>
              <a:rPr lang="en-CA" sz="2800" dirty="0"/>
              <a:t> is first born of </a:t>
            </a:r>
            <a:r>
              <a:rPr lang="en-CA" sz="2800" dirty="0" err="1"/>
              <a:t>Hezron</a:t>
            </a:r>
            <a:r>
              <a:rPr lang="en-CA" sz="2800" dirty="0"/>
              <a:t> </a:t>
            </a:r>
          </a:p>
          <a:p>
            <a:r>
              <a:rPr lang="en-CA" sz="2800" dirty="0"/>
              <a:t>Ram is firstborn of </a:t>
            </a:r>
            <a:r>
              <a:rPr lang="en-CA" sz="2800" dirty="0" err="1"/>
              <a:t>Jerahmeel</a:t>
            </a:r>
            <a:endParaRPr lang="en-CA" sz="2800" dirty="0"/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 err="1"/>
              <a:t>Sheshan</a:t>
            </a:r>
            <a:r>
              <a:rPr lang="en-CA" sz="2600" dirty="0"/>
              <a:t> is a descendant of Ram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 err="1"/>
              <a:t>Sheshan</a:t>
            </a:r>
            <a:r>
              <a:rPr lang="en-CA" sz="2600" dirty="0"/>
              <a:t> has only daughters, descendants are through an Egyptian (v. 34)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Descendants are given for 20 generations (to time of the exile)</a:t>
            </a:r>
          </a:p>
          <a:p>
            <a:r>
              <a:rPr lang="en-CA" sz="2800" dirty="0"/>
              <a:t>Calebite settlements at Hebron (42-55)</a:t>
            </a:r>
          </a:p>
        </p:txBody>
      </p:sp>
    </p:spTree>
    <p:extLst>
      <p:ext uri="{BB962C8B-B14F-4D97-AF65-F5344CB8AC3E}">
        <p14:creationId xmlns:p14="http://schemas.microsoft.com/office/powerpoint/2010/main" val="3465745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Family of David (3:1-24)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Family of David (1-9)</a:t>
            </a:r>
          </a:p>
          <a:p>
            <a:pPr lvl="1"/>
            <a:r>
              <a:rPr lang="en-CA" sz="2600" dirty="0"/>
              <a:t>Sons in Hebron to </a:t>
            </a:r>
            <a:r>
              <a:rPr lang="en-CA" sz="2600" dirty="0" err="1"/>
              <a:t>Ahinoam</a:t>
            </a:r>
            <a:r>
              <a:rPr lang="en-CA" sz="2600" dirty="0"/>
              <a:t>, Abigail, and </a:t>
            </a:r>
            <a:r>
              <a:rPr lang="en-CA" sz="2600" dirty="0" err="1"/>
              <a:t>Maakah</a:t>
            </a:r>
            <a:r>
              <a:rPr lang="en-CA" sz="2600" dirty="0"/>
              <a:t> (Absalom)</a:t>
            </a:r>
          </a:p>
          <a:p>
            <a:pPr lvl="1"/>
            <a:r>
              <a:rPr lang="en-CA" sz="2600" dirty="0"/>
              <a:t>Sons born in Jerusalem (Solomon is the fourth)</a:t>
            </a:r>
          </a:p>
          <a:p>
            <a:r>
              <a:rPr lang="en-CA" sz="2800" dirty="0"/>
              <a:t>Kings of Judah (10-14)</a:t>
            </a:r>
          </a:p>
          <a:p>
            <a:pPr lvl="1"/>
            <a:r>
              <a:rPr lang="en-CA" sz="2600" dirty="0"/>
              <a:t>List given as found in Kings</a:t>
            </a:r>
          </a:p>
          <a:p>
            <a:pPr lvl="1"/>
            <a:r>
              <a:rPr lang="en-CA" sz="2600" dirty="0"/>
              <a:t>Period of 350 years</a:t>
            </a:r>
          </a:p>
        </p:txBody>
      </p:sp>
    </p:spTree>
    <p:extLst>
      <p:ext uri="{BB962C8B-B14F-4D97-AF65-F5344CB8AC3E}">
        <p14:creationId xmlns:p14="http://schemas.microsoft.com/office/powerpoint/2010/main" val="3024016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Family of David (3:1-24)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596792"/>
          </a:xfrm>
        </p:spPr>
        <p:txBody>
          <a:bodyPr>
            <a:normAutofit/>
          </a:bodyPr>
          <a:lstStyle/>
          <a:p>
            <a:r>
              <a:rPr lang="en-CA" sz="2800" dirty="0"/>
              <a:t>Family of Josiah (15-18)</a:t>
            </a:r>
          </a:p>
          <a:p>
            <a:pPr marL="457200" lvl="1" indent="0">
              <a:buNone/>
            </a:pPr>
            <a:r>
              <a:rPr lang="en-CA" sz="2200" dirty="0" err="1"/>
              <a:t>Jehoahaz</a:t>
            </a:r>
            <a:r>
              <a:rPr lang="en-CA" sz="2200" dirty="0"/>
              <a:t> (fourth son, 2 </a:t>
            </a:r>
            <a:r>
              <a:rPr lang="en-CA" sz="2200" dirty="0" err="1"/>
              <a:t>Chr</a:t>
            </a:r>
            <a:r>
              <a:rPr lang="en-CA" sz="2200" dirty="0"/>
              <a:t> 36:1)</a:t>
            </a:r>
          </a:p>
          <a:p>
            <a:pPr marL="457200" lvl="1" indent="0">
              <a:buNone/>
            </a:pPr>
            <a:r>
              <a:rPr lang="en-CA" sz="2200" dirty="0"/>
              <a:t>Jehoiakim (Eliakim, second son, 2 Chr. 36:4)</a:t>
            </a:r>
          </a:p>
          <a:p>
            <a:pPr marL="914400" lvl="2" indent="0">
              <a:buNone/>
            </a:pPr>
            <a:r>
              <a:rPr lang="en-CA" sz="2000" dirty="0"/>
              <a:t>Jehoiachin (son of Jehoiakim, 2 </a:t>
            </a:r>
            <a:r>
              <a:rPr lang="en-CA" sz="2000" dirty="0" err="1"/>
              <a:t>Chr</a:t>
            </a:r>
            <a:r>
              <a:rPr lang="en-CA" sz="2000" dirty="0"/>
              <a:t> 36:9)</a:t>
            </a:r>
          </a:p>
          <a:p>
            <a:pPr marL="914400" lvl="2" indent="0">
              <a:buNone/>
            </a:pPr>
            <a:r>
              <a:rPr lang="en-CA" sz="2000" dirty="0"/>
              <a:t>Taken captive into Babylon</a:t>
            </a:r>
          </a:p>
          <a:p>
            <a:pPr marL="457200" lvl="1" indent="0">
              <a:buNone/>
            </a:pPr>
            <a:r>
              <a:rPr lang="en-CA" sz="2400" dirty="0"/>
              <a:t>Zedekiah (</a:t>
            </a:r>
            <a:r>
              <a:rPr lang="en-CA" sz="2400" dirty="0" err="1"/>
              <a:t>Mattaniah</a:t>
            </a:r>
            <a:r>
              <a:rPr lang="en-CA" sz="2400" dirty="0"/>
              <a:t>, 2 </a:t>
            </a:r>
            <a:r>
              <a:rPr lang="en-CA" sz="2400" dirty="0" err="1"/>
              <a:t>Chr</a:t>
            </a:r>
            <a:r>
              <a:rPr lang="en-CA" sz="2400" dirty="0"/>
              <a:t> 36:10)</a:t>
            </a:r>
          </a:p>
          <a:p>
            <a:r>
              <a:rPr lang="en-CA" sz="2800" dirty="0"/>
              <a:t>Descendants of the exile (19-24)</a:t>
            </a:r>
          </a:p>
        </p:txBody>
      </p:sp>
    </p:spTree>
    <p:extLst>
      <p:ext uri="{BB962C8B-B14F-4D97-AF65-F5344CB8AC3E}">
        <p14:creationId xmlns:p14="http://schemas.microsoft.com/office/powerpoint/2010/main" val="10271229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2479</TotalTime>
  <Words>336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The Books of Chronicles</vt:lpstr>
      <vt:lpstr>Election of David</vt:lpstr>
      <vt:lpstr>Royal Tribe (2:3-55)</vt:lpstr>
      <vt:lpstr>Sons of Judah (3-9)</vt:lpstr>
      <vt:lpstr>Sons of Hezron and Ram (10-24)</vt:lpstr>
      <vt:lpstr>Clans in Judah (25-41) </vt:lpstr>
      <vt:lpstr>Family of David (3:1-24)</vt:lpstr>
      <vt:lpstr>Family of David (3:1-24)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15</cp:revision>
  <dcterms:created xsi:type="dcterms:W3CDTF">2021-10-20T19:28:03Z</dcterms:created>
  <dcterms:modified xsi:type="dcterms:W3CDTF">2021-10-26T03:20:55Z</dcterms:modified>
</cp:coreProperties>
</file>