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08"/>
  </p:normalViewPr>
  <p:slideViewPr>
    <p:cSldViewPr snapToGrid="0" snapToObjects="1">
      <p:cViewPr varScale="1">
        <p:scale>
          <a:sx n="98" d="100"/>
          <a:sy n="98" d="100"/>
        </p:scale>
        <p:origin x="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602CCB1-A6FA-E040-BFA3-5F25C6CE4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2" r="3" b="9356"/>
          <a:stretch/>
        </p:blipFill>
        <p:spPr bwMode="auto">
          <a:xfrm>
            <a:off x="28813" y="1144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71E42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3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4731" y="1137039"/>
            <a:ext cx="4894724" cy="4699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The Books of</a:t>
            </a:r>
            <a:br>
              <a:rPr lang="en-US" sz="4800" dirty="0"/>
            </a:br>
            <a:r>
              <a:rPr lang="en-US" sz="4800" dirty="0"/>
              <a:t>Chronicles</a:t>
            </a:r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7128" y="3872752"/>
            <a:ext cx="3869176" cy="1412451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r">
              <a:lnSpc>
                <a:spcPct val="100000"/>
              </a:lnSpc>
            </a:pPr>
            <a:r>
              <a:rPr lang="en-US" sz="2400" dirty="0"/>
              <a:t>August H. </a:t>
            </a:r>
            <a:r>
              <a:rPr lang="en-US" sz="2400" dirty="0" err="1"/>
              <a:t>Konkel</a:t>
            </a:r>
            <a:endParaRPr lang="en-US" sz="2400" dirty="0"/>
          </a:p>
          <a:p>
            <a:pPr algn="r">
              <a:lnSpc>
                <a:spcPct val="100000"/>
              </a:lnSpc>
            </a:pPr>
            <a:r>
              <a:rPr lang="en-US" sz="2400" dirty="0" err="1"/>
              <a:t>McMcaster</a:t>
            </a:r>
            <a:r>
              <a:rPr lang="en-US" sz="2400" dirty="0"/>
              <a:t> Divinity College</a:t>
            </a:r>
          </a:p>
          <a:p>
            <a:pPr algn="r">
              <a:lnSpc>
                <a:spcPct val="100000"/>
              </a:lnSpc>
            </a:pPr>
            <a:r>
              <a:rPr lang="en-US" sz="2400" dirty="0"/>
              <a:t>October 2021</a:t>
            </a:r>
          </a:p>
        </p:txBody>
      </p:sp>
      <p:sp>
        <p:nvSpPr>
          <p:cNvPr id="89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508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Reversals of Fortune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/>
          </a:bodyPr>
          <a:lstStyle/>
          <a:p>
            <a:r>
              <a:rPr lang="en-US" sz="2800" dirty="0"/>
              <a:t>session </a:t>
            </a:r>
            <a:r>
              <a:rPr lang="en-US" altLang="ko-KR" sz="2800" dirty="0"/>
              <a:t>24</a:t>
            </a:r>
            <a:endParaRPr lang="en-US" sz="2800" dirty="0"/>
          </a:p>
          <a:p>
            <a:r>
              <a:rPr lang="en-US" sz="2800" dirty="0"/>
              <a:t>   </a:t>
            </a:r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Outline of Chronicles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351538" cy="3836428"/>
          </a:xfrm>
        </p:spPr>
        <p:txBody>
          <a:bodyPr>
            <a:normAutofit fontScale="92500" lnSpcReduction="20000"/>
          </a:bodyPr>
          <a:lstStyle/>
          <a:p>
            <a:r>
              <a:rPr lang="en-CA" sz="2800" dirty="0"/>
              <a:t>Nation of Promise: 1 </a:t>
            </a:r>
            <a:r>
              <a:rPr lang="en-CA" sz="2800" dirty="0" err="1"/>
              <a:t>Chr</a:t>
            </a:r>
            <a:r>
              <a:rPr lang="en-CA" sz="2800" dirty="0"/>
              <a:t> 1-9:34</a:t>
            </a:r>
          </a:p>
          <a:p>
            <a:r>
              <a:rPr lang="en-CA" sz="2800" dirty="0"/>
              <a:t>Founding of the Kingdom: 1 </a:t>
            </a:r>
            <a:r>
              <a:rPr lang="en-CA" sz="2800" dirty="0" err="1"/>
              <a:t>Chr</a:t>
            </a:r>
            <a:r>
              <a:rPr lang="en-CA" sz="2800" dirty="0"/>
              <a:t> 9:35-20:8</a:t>
            </a:r>
          </a:p>
          <a:p>
            <a:r>
              <a:rPr lang="en-CA" sz="2800" dirty="0"/>
              <a:t>Preparation for the Temple: 1 </a:t>
            </a:r>
            <a:r>
              <a:rPr lang="en-CA" sz="2800" dirty="0" err="1"/>
              <a:t>Chr</a:t>
            </a:r>
            <a:r>
              <a:rPr lang="en-CA" sz="2800" dirty="0"/>
              <a:t> 21:1-29:30</a:t>
            </a:r>
          </a:p>
          <a:p>
            <a:r>
              <a:rPr lang="en-CA" sz="2800" dirty="0"/>
              <a:t>Reign of Solomon: 2 </a:t>
            </a:r>
            <a:r>
              <a:rPr lang="en-CA" sz="2800" dirty="0" err="1"/>
              <a:t>Chr</a:t>
            </a:r>
            <a:r>
              <a:rPr lang="en-CA" sz="2800" dirty="0"/>
              <a:t> 1:1-9:31</a:t>
            </a:r>
          </a:p>
          <a:p>
            <a:r>
              <a:rPr lang="en-CA" sz="2800" dirty="0"/>
              <a:t>Israel until the Exile of the North: 10:1-28:27)</a:t>
            </a:r>
          </a:p>
          <a:p>
            <a:r>
              <a:rPr lang="en-CA" sz="2800" dirty="0"/>
              <a:t>Healing under Hezekiah: 29:1-32:23</a:t>
            </a:r>
          </a:p>
          <a:p>
            <a:r>
              <a:rPr lang="en-CA" sz="2800" b="1" dirty="0"/>
              <a:t>Humiliation and Hope: 33:1-36:23</a:t>
            </a:r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Manasseh and Amon (33:1-25)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870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Idolatry and captivity of Manasseh (33:1-11)</a:t>
            </a:r>
          </a:p>
          <a:p>
            <a:pPr marL="914400" lvl="2" indent="0">
              <a:buNone/>
            </a:pPr>
            <a:r>
              <a:rPr lang="en-US" sz="2400" dirty="0"/>
              <a:t>Cult places restored</a:t>
            </a:r>
          </a:p>
          <a:p>
            <a:pPr marL="914400" lvl="2" indent="0">
              <a:buNone/>
            </a:pPr>
            <a:r>
              <a:rPr lang="en-US" sz="2400" dirty="0"/>
              <a:t>Practice of cult child dedications and necromancy</a:t>
            </a:r>
          </a:p>
          <a:p>
            <a:pPr marL="914400" lvl="2" indent="0">
              <a:buNone/>
            </a:pPr>
            <a:r>
              <a:rPr lang="en-US" sz="2400" dirty="0"/>
              <a:t>Taken captive to Babylon</a:t>
            </a:r>
          </a:p>
          <a:p>
            <a:r>
              <a:rPr lang="en-US" sz="2800" dirty="0"/>
              <a:t>Humbling of Manasseh and restoration (33:12-20)</a:t>
            </a:r>
          </a:p>
          <a:p>
            <a:pPr marL="914400" lvl="2" indent="0">
              <a:buNone/>
            </a:pPr>
            <a:r>
              <a:rPr lang="en-US" sz="2400" dirty="0"/>
              <a:t>Restoration of fortifications</a:t>
            </a:r>
          </a:p>
          <a:p>
            <a:pPr marL="914400" lvl="2" indent="0">
              <a:buNone/>
            </a:pPr>
            <a:r>
              <a:rPr lang="en-US" sz="2400" dirty="0"/>
              <a:t>Restored temple worship and removed cult worship (v. 17)</a:t>
            </a:r>
          </a:p>
          <a:p>
            <a:r>
              <a:rPr lang="en-US" sz="2800" dirty="0"/>
              <a:t>Reign of Amon (33:21-25)</a:t>
            </a:r>
          </a:p>
        </p:txBody>
      </p:sp>
    </p:spTree>
    <p:extLst>
      <p:ext uri="{BB962C8B-B14F-4D97-AF65-F5344CB8AC3E}">
        <p14:creationId xmlns:p14="http://schemas.microsoft.com/office/powerpoint/2010/main" val="36090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Renewal under Josiah (34:1–35:27)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8701"/>
          </a:xfrm>
        </p:spPr>
        <p:txBody>
          <a:bodyPr>
            <a:normAutofit/>
          </a:bodyPr>
          <a:lstStyle/>
          <a:p>
            <a:r>
              <a:rPr lang="en-US" sz="2800" dirty="0"/>
              <a:t>Purification of Israel (34:1-13)</a:t>
            </a:r>
          </a:p>
          <a:p>
            <a:r>
              <a:rPr lang="en-US" sz="2800" dirty="0"/>
              <a:t>Discovery of the Book of the Covenant (34:14-33)</a:t>
            </a:r>
          </a:p>
          <a:p>
            <a:pPr marL="914400" lvl="2" indent="0">
              <a:buNone/>
            </a:pPr>
            <a:r>
              <a:rPr lang="en-US" sz="2400" dirty="0"/>
              <a:t>Mandate to covenant renewal (</a:t>
            </a:r>
            <a:r>
              <a:rPr lang="en-US" sz="2400" dirty="0" err="1"/>
              <a:t>Deut</a:t>
            </a:r>
            <a:r>
              <a:rPr lang="en-US" sz="2400" dirty="0"/>
              <a:t> 31:9-13)</a:t>
            </a:r>
          </a:p>
          <a:p>
            <a:pPr marL="914400" lvl="2" indent="0">
              <a:buNone/>
            </a:pPr>
            <a:r>
              <a:rPr lang="en-US" sz="2400" dirty="0"/>
              <a:t>Josiah approved as a humble king (34:27)</a:t>
            </a:r>
          </a:p>
        </p:txBody>
      </p:sp>
    </p:spTree>
    <p:extLst>
      <p:ext uri="{BB962C8B-B14F-4D97-AF65-F5344CB8AC3E}">
        <p14:creationId xmlns:p14="http://schemas.microsoft.com/office/powerpoint/2010/main" val="221135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Renewal under Josiah (34:1–35:27)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23649" cy="3868701"/>
          </a:xfrm>
        </p:spPr>
        <p:txBody>
          <a:bodyPr>
            <a:normAutofit/>
          </a:bodyPr>
          <a:lstStyle/>
          <a:p>
            <a:r>
              <a:rPr lang="en-US" sz="2800" dirty="0"/>
              <a:t>Passover Celebration (35:1-19)</a:t>
            </a:r>
          </a:p>
          <a:p>
            <a:pPr marL="914400" lvl="2" indent="0">
              <a:buNone/>
            </a:pPr>
            <a:r>
              <a:rPr lang="en-US" sz="2400" dirty="0"/>
              <a:t>No Passover as this one previously; priests conducted the offerings</a:t>
            </a:r>
          </a:p>
          <a:p>
            <a:pPr marL="914400" lvl="2" indent="0">
              <a:buNone/>
            </a:pPr>
            <a:r>
              <a:rPr lang="en-US" sz="2400"/>
              <a:t>Other </a:t>
            </a:r>
            <a:r>
              <a:rPr lang="en-US" sz="2400" dirty="0"/>
              <a:t>animals were offered during the feast of unleavened bread</a:t>
            </a:r>
          </a:p>
          <a:p>
            <a:r>
              <a:rPr lang="en-US" sz="2800" dirty="0"/>
              <a:t>Death of Josiah (35:20-27)</a:t>
            </a:r>
          </a:p>
          <a:p>
            <a:pPr marL="914400" lvl="2" indent="0">
              <a:buNone/>
            </a:pPr>
            <a:r>
              <a:rPr lang="en-US" sz="2400" dirty="0"/>
              <a:t>Assyrian power was weakened, Josiah attempted to take control in north</a:t>
            </a:r>
          </a:p>
          <a:p>
            <a:pPr marL="914400" lvl="2" indent="0">
              <a:buNone/>
            </a:pPr>
            <a:r>
              <a:rPr lang="en-US" sz="2400" dirty="0"/>
              <a:t>Egyptians reduce Judah to a vassal state</a:t>
            </a:r>
          </a:p>
        </p:txBody>
      </p:sp>
    </p:spTree>
    <p:extLst>
      <p:ext uri="{BB962C8B-B14F-4D97-AF65-F5344CB8AC3E}">
        <p14:creationId xmlns:p14="http://schemas.microsoft.com/office/powerpoint/2010/main" val="2443576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2228</TotalTime>
  <Words>231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The Books of Chronicles</vt:lpstr>
      <vt:lpstr>Reversals of Fortune</vt:lpstr>
      <vt:lpstr>Outline of Chronicles</vt:lpstr>
      <vt:lpstr>Manasseh and Amon (33:1-25)</vt:lpstr>
      <vt:lpstr>Renewal under Josiah (34:1–35:27)</vt:lpstr>
      <vt:lpstr>Renewal under Josiah (34:1–35:27)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29</cp:revision>
  <dcterms:created xsi:type="dcterms:W3CDTF">2021-10-20T19:28:03Z</dcterms:created>
  <dcterms:modified xsi:type="dcterms:W3CDTF">2021-10-28T02:54:48Z</dcterms:modified>
</cp:coreProperties>
</file>