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6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0787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Faithful 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</a:t>
            </a:r>
            <a:r>
              <a:rPr lang="en-US" altLang="ko-KR" sz="2800" dirty="0"/>
              <a:t>23</a:t>
            </a:r>
            <a:endParaRPr lang="en-US" sz="2800" dirty="0"/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Provisions for Temple Worship (31:2-21)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36428"/>
          </a:xfrm>
        </p:spPr>
        <p:txBody>
          <a:bodyPr>
            <a:normAutofit/>
          </a:bodyPr>
          <a:lstStyle/>
          <a:p>
            <a:r>
              <a:rPr lang="en-CA" sz="2800" dirty="0"/>
              <a:t>Contributions to the temple (31:2-10)</a:t>
            </a:r>
          </a:p>
          <a:p>
            <a:r>
              <a:rPr lang="en-CA" sz="2800" dirty="0"/>
              <a:t>Administration of contributions (31:11-19)</a:t>
            </a:r>
          </a:p>
          <a:p>
            <a:r>
              <a:rPr lang="en-CA" sz="2800" dirty="0"/>
              <a:t>Summary of Hezekiah’s restoration (31:20-21)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Deliverance and Healing in the Land (32:1-33)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68701"/>
          </a:xfrm>
        </p:spPr>
        <p:txBody>
          <a:bodyPr>
            <a:normAutofit/>
          </a:bodyPr>
          <a:lstStyle/>
          <a:p>
            <a:r>
              <a:rPr lang="en-US" sz="2800" dirty="0"/>
              <a:t>Divine protection and provision (32:1-23)</a:t>
            </a:r>
          </a:p>
          <a:p>
            <a:r>
              <a:rPr lang="en-US" sz="2800" dirty="0"/>
              <a:t>Tried and found faithful (32:24-31)</a:t>
            </a:r>
          </a:p>
          <a:p>
            <a:r>
              <a:rPr lang="en-US" sz="2800" dirty="0"/>
              <a:t>Summary of a faithful king (32:32-33)</a:t>
            </a:r>
          </a:p>
        </p:txBody>
      </p:sp>
    </p:spTree>
    <p:extLst>
      <p:ext uri="{BB962C8B-B14F-4D97-AF65-F5344CB8AC3E}">
        <p14:creationId xmlns:p14="http://schemas.microsoft.com/office/powerpoint/2010/main" val="36090915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2207</TotalTime>
  <Words>82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The Books of Chronicles</vt:lpstr>
      <vt:lpstr>Faithful King</vt:lpstr>
      <vt:lpstr>Provisions for Temple Worship (31:2-21)</vt:lpstr>
      <vt:lpstr>Deliverance and Healing in the Land (32:1-33)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25</cp:revision>
  <dcterms:created xsi:type="dcterms:W3CDTF">2021-10-20T19:28:03Z</dcterms:created>
  <dcterms:modified xsi:type="dcterms:W3CDTF">2021-10-24T03:13:54Z</dcterms:modified>
</cp:coreProperties>
</file>