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56" r:id="rId3"/>
    <p:sldId id="257" r:id="rId4"/>
    <p:sldId id="268" r:id="rId5"/>
    <p:sldId id="26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08"/>
  </p:normalViewPr>
  <p:slideViewPr>
    <p:cSldViewPr snapToGrid="0" snapToObjects="1">
      <p:cViewPr varScale="1">
        <p:scale>
          <a:sx n="98" d="100"/>
          <a:sy n="98" d="100"/>
        </p:scale>
        <p:origin x="8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602CCB1-A6FA-E040-BFA3-5F25C6CE47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32" r="3" b="9356"/>
          <a:stretch/>
        </p:blipFill>
        <p:spPr bwMode="auto">
          <a:xfrm>
            <a:off x="28813" y="1144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B71E42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3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4731" y="1137039"/>
            <a:ext cx="4894724" cy="4699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/>
              <a:t>The Books of</a:t>
            </a:r>
            <a:br>
              <a:rPr lang="en-US" sz="4800" dirty="0"/>
            </a:br>
            <a:r>
              <a:rPr lang="en-US" sz="4800" dirty="0"/>
              <a:t>Chronicles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7128" y="3872752"/>
            <a:ext cx="3869176" cy="1412451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r">
              <a:lnSpc>
                <a:spcPct val="100000"/>
              </a:lnSpc>
            </a:pPr>
            <a:r>
              <a:rPr lang="en-US" sz="2400" dirty="0"/>
              <a:t>August H. </a:t>
            </a:r>
            <a:r>
              <a:rPr lang="en-US" sz="2400" dirty="0" err="1"/>
              <a:t>Konkel</a:t>
            </a:r>
            <a:endParaRPr lang="en-US" sz="2400" dirty="0"/>
          </a:p>
          <a:p>
            <a:pPr algn="r">
              <a:lnSpc>
                <a:spcPct val="100000"/>
              </a:lnSpc>
            </a:pPr>
            <a:r>
              <a:rPr lang="en-US" sz="2400" dirty="0" err="1"/>
              <a:t>McMcaster</a:t>
            </a:r>
            <a:r>
              <a:rPr lang="en-US" sz="2400" dirty="0"/>
              <a:t> Divinity College</a:t>
            </a:r>
          </a:p>
          <a:p>
            <a:pPr algn="r">
              <a:lnSpc>
                <a:spcPct val="100000"/>
              </a:lnSpc>
            </a:pPr>
            <a:r>
              <a:rPr lang="en-US" sz="2400" dirty="0"/>
              <a:t>October 2021</a:t>
            </a:r>
          </a:p>
        </p:txBody>
      </p:sp>
      <p:sp>
        <p:nvSpPr>
          <p:cNvPr id="89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1340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Restoration of Worship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/>
          </a:bodyPr>
          <a:lstStyle/>
          <a:p>
            <a:r>
              <a:rPr lang="en-US" sz="2800" dirty="0"/>
              <a:t>session </a:t>
            </a:r>
            <a:r>
              <a:rPr lang="en-US" altLang="ko-KR" sz="2800" dirty="0"/>
              <a:t>22</a:t>
            </a:r>
            <a:endParaRPr lang="en-US" sz="2800" dirty="0"/>
          </a:p>
          <a:p>
            <a:r>
              <a:rPr lang="en-US" sz="2800" dirty="0"/>
              <a:t>   </a:t>
            </a:r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Outline of Chronicles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836428"/>
          </a:xfrm>
        </p:spPr>
        <p:txBody>
          <a:bodyPr>
            <a:normAutofit fontScale="92500" lnSpcReduction="20000"/>
          </a:bodyPr>
          <a:lstStyle/>
          <a:p>
            <a:r>
              <a:rPr lang="en-CA" sz="2800" dirty="0"/>
              <a:t>Nation of Promise: 1 </a:t>
            </a:r>
            <a:r>
              <a:rPr lang="en-CA" sz="2800" dirty="0" err="1"/>
              <a:t>Chr</a:t>
            </a:r>
            <a:r>
              <a:rPr lang="en-CA" sz="2800" dirty="0"/>
              <a:t> 1-9:34</a:t>
            </a:r>
          </a:p>
          <a:p>
            <a:r>
              <a:rPr lang="en-CA" sz="2800" dirty="0"/>
              <a:t>Founding of the Kingdom: 1 </a:t>
            </a:r>
            <a:r>
              <a:rPr lang="en-CA" sz="2800" dirty="0" err="1"/>
              <a:t>Chr</a:t>
            </a:r>
            <a:r>
              <a:rPr lang="en-CA" sz="2800" dirty="0"/>
              <a:t> 9:35-20:8</a:t>
            </a:r>
          </a:p>
          <a:p>
            <a:r>
              <a:rPr lang="en-CA" sz="2800" dirty="0"/>
              <a:t>Preparation for the Temple: 1 </a:t>
            </a:r>
            <a:r>
              <a:rPr lang="en-CA" sz="2800" dirty="0" err="1"/>
              <a:t>Chr</a:t>
            </a:r>
            <a:r>
              <a:rPr lang="en-CA" sz="2800" dirty="0"/>
              <a:t> 21:1-29:30</a:t>
            </a:r>
          </a:p>
          <a:p>
            <a:r>
              <a:rPr lang="en-CA" sz="2800" dirty="0"/>
              <a:t>Reign of Solomon: 2 </a:t>
            </a:r>
            <a:r>
              <a:rPr lang="en-CA" sz="2800" dirty="0" err="1"/>
              <a:t>Chr</a:t>
            </a:r>
            <a:r>
              <a:rPr lang="en-CA" sz="2800" dirty="0"/>
              <a:t> 1:1-9:31</a:t>
            </a:r>
          </a:p>
          <a:p>
            <a:r>
              <a:rPr lang="en-CA" sz="2800" dirty="0"/>
              <a:t>Israel until the Exile of the North: 10:1-28:27)</a:t>
            </a:r>
          </a:p>
          <a:p>
            <a:r>
              <a:rPr lang="en-CA" sz="2800" b="1" dirty="0"/>
              <a:t>Healing under Hezekiah: 29:1-32:23</a:t>
            </a:r>
          </a:p>
          <a:p>
            <a:r>
              <a:rPr lang="en-CA" sz="2800" dirty="0"/>
              <a:t>Humiliation and Hope: 33:1-36:23</a:t>
            </a:r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Restoration of the temple (29:1-36)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68701"/>
          </a:xfrm>
        </p:spPr>
        <p:txBody>
          <a:bodyPr>
            <a:normAutofit/>
          </a:bodyPr>
          <a:lstStyle/>
          <a:p>
            <a:r>
              <a:rPr lang="en-US" sz="2800" dirty="0"/>
              <a:t>Summary of Hezekiah’s Reign (29:1-2)</a:t>
            </a:r>
          </a:p>
          <a:p>
            <a:r>
              <a:rPr lang="en-US" sz="2800" dirty="0"/>
              <a:t>Exhortation to Restoration (29:3-11)</a:t>
            </a:r>
          </a:p>
          <a:p>
            <a:r>
              <a:rPr lang="en-US" sz="2800" dirty="0"/>
              <a:t>Restoration of the Sanctuary (29:12-19)</a:t>
            </a:r>
          </a:p>
          <a:p>
            <a:r>
              <a:rPr lang="en-US" sz="2800" dirty="0"/>
              <a:t>Rededication of the Temple (29:20-30)</a:t>
            </a:r>
          </a:p>
          <a:p>
            <a:r>
              <a:rPr lang="en-US" sz="2800" dirty="0"/>
              <a:t>Sacrifices of Praise (29:31-36)</a:t>
            </a:r>
          </a:p>
        </p:txBody>
      </p:sp>
    </p:spTree>
    <p:extLst>
      <p:ext uri="{BB962C8B-B14F-4D97-AF65-F5344CB8AC3E}">
        <p14:creationId xmlns:p14="http://schemas.microsoft.com/office/powerpoint/2010/main" val="3609091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Celebration of the Passover (30:1–31:1)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868701"/>
          </a:xfrm>
        </p:spPr>
        <p:txBody>
          <a:bodyPr>
            <a:normAutofit/>
          </a:bodyPr>
          <a:lstStyle/>
          <a:p>
            <a:r>
              <a:rPr lang="en-US" sz="2800" dirty="0"/>
              <a:t>Summons to the Passover pilgrimage (30:1-12)</a:t>
            </a:r>
          </a:p>
          <a:p>
            <a:r>
              <a:rPr lang="en-US" sz="2800" dirty="0"/>
              <a:t>Observance of the festival (30:13-22)</a:t>
            </a:r>
          </a:p>
          <a:p>
            <a:pPr marL="914400" lvl="2" indent="0">
              <a:buNone/>
            </a:pPr>
            <a:r>
              <a:rPr lang="en-US" sz="2400" dirty="0"/>
              <a:t>Violations of regulations due to overwhelming success</a:t>
            </a:r>
          </a:p>
          <a:p>
            <a:pPr marL="914400" lvl="2" indent="0">
              <a:buNone/>
            </a:pPr>
            <a:r>
              <a:rPr lang="en-US" sz="2400" dirty="0"/>
              <a:t>Seeking the Lord and healing of the people (cr. 2 </a:t>
            </a:r>
            <a:r>
              <a:rPr lang="en-US" sz="2400" dirty="0" err="1"/>
              <a:t>Chr</a:t>
            </a:r>
            <a:r>
              <a:rPr lang="en-US" sz="2400" dirty="0"/>
              <a:t> 7:14)</a:t>
            </a:r>
          </a:p>
          <a:p>
            <a:r>
              <a:rPr lang="en-US" sz="2800" dirty="0"/>
              <a:t>Continuation of Celebration (30:23–31:1)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3B7537-AABF-1C45-A076-973D37188654}"/>
              </a:ext>
            </a:extLst>
          </p:cNvPr>
          <p:cNvSpPr txBox="1"/>
          <p:nvPr/>
        </p:nvSpPr>
        <p:spPr>
          <a:xfrm>
            <a:off x="5335793" y="14522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0039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2207</TotalTime>
  <Words>168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The Books of Chronicles</vt:lpstr>
      <vt:lpstr>Restoration of Worship</vt:lpstr>
      <vt:lpstr>Outline of Chronicles</vt:lpstr>
      <vt:lpstr>Restoration of the temple (29:1-36)</vt:lpstr>
      <vt:lpstr>Celebration of the Passover (30:1–31:1)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24</cp:revision>
  <dcterms:created xsi:type="dcterms:W3CDTF">2021-10-20T19:28:03Z</dcterms:created>
  <dcterms:modified xsi:type="dcterms:W3CDTF">2021-10-24T03:12:30Z</dcterms:modified>
</cp:coreProperties>
</file>