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509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Punishment of Pride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20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Succession of </a:t>
            </a:r>
            <a:r>
              <a:rPr lang="en-US" sz="4000" dirty="0" err="1"/>
              <a:t>Joash</a:t>
            </a:r>
            <a:r>
              <a:rPr lang="en-US" sz="4000" dirty="0"/>
              <a:t> (22:10–23:21)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 err="1"/>
              <a:t>Athalia’s</a:t>
            </a:r>
            <a:r>
              <a:rPr lang="en-CA" sz="2800" dirty="0"/>
              <a:t> attempt to end Judaean dynasty (22:10-12)</a:t>
            </a:r>
          </a:p>
          <a:p>
            <a:r>
              <a:rPr lang="en-CA" sz="2800" dirty="0"/>
              <a:t>Coronation of </a:t>
            </a:r>
            <a:r>
              <a:rPr lang="en-CA" sz="2800" dirty="0" err="1"/>
              <a:t>Joash</a:t>
            </a:r>
            <a:r>
              <a:rPr lang="en-CA" sz="2800" dirty="0"/>
              <a:t> (23:1-11)</a:t>
            </a:r>
          </a:p>
          <a:p>
            <a:r>
              <a:rPr lang="en-CA" sz="2800" dirty="0"/>
              <a:t>Execution of </a:t>
            </a:r>
            <a:r>
              <a:rPr lang="en-CA" sz="2800" dirty="0" err="1"/>
              <a:t>Athalia</a:t>
            </a:r>
            <a:r>
              <a:rPr lang="en-CA" sz="2800" dirty="0"/>
              <a:t> (23:12-15)</a:t>
            </a:r>
          </a:p>
          <a:p>
            <a:r>
              <a:rPr lang="en-CA" sz="2800" dirty="0"/>
              <a:t>Covenant with priest, people and king (23:16-21)</a:t>
            </a:r>
          </a:p>
          <a:p>
            <a:pPr marL="914400" lvl="2" indent="0">
              <a:buNone/>
            </a:pPr>
            <a:r>
              <a:rPr lang="en-CA" sz="2400" dirty="0"/>
              <a:t>Purification of worship</a:t>
            </a:r>
          </a:p>
          <a:p>
            <a:pPr marL="914400" lvl="2" indent="0">
              <a:buNone/>
            </a:pPr>
            <a:r>
              <a:rPr lang="en-CA" sz="2400" dirty="0" err="1"/>
              <a:t>Joash</a:t>
            </a:r>
            <a:r>
              <a:rPr lang="en-CA" sz="2400" dirty="0"/>
              <a:t> installed as king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</a:t>
            </a:r>
            <a:r>
              <a:rPr lang="en-US" sz="4000" dirty="0" err="1"/>
              <a:t>Joash</a:t>
            </a:r>
            <a:r>
              <a:rPr lang="en-US" sz="4000" dirty="0"/>
              <a:t> (24:1-27)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/>
              <a:t>Joash</a:t>
            </a:r>
            <a:r>
              <a:rPr lang="en-US" sz="2800" dirty="0"/>
              <a:t> under high priest (24:1-16)</a:t>
            </a:r>
          </a:p>
          <a:p>
            <a:pPr marL="914400" lvl="2" indent="0">
              <a:buNone/>
            </a:pPr>
            <a:r>
              <a:rPr lang="en-US" sz="2400" dirty="0"/>
              <a:t>Purification of the temple</a:t>
            </a:r>
          </a:p>
          <a:p>
            <a:pPr marL="914400" lvl="2" indent="0">
              <a:buNone/>
            </a:pPr>
            <a:r>
              <a:rPr lang="en-US" sz="2400" dirty="0"/>
              <a:t>Funds raised through voluntary gifts</a:t>
            </a:r>
          </a:p>
          <a:p>
            <a:r>
              <a:rPr lang="en-US" sz="2800" dirty="0" err="1"/>
              <a:t>Joash</a:t>
            </a:r>
            <a:r>
              <a:rPr lang="en-US" sz="2800" dirty="0"/>
              <a:t> under Judgment (24:17-27)</a:t>
            </a:r>
          </a:p>
          <a:p>
            <a:pPr marL="914400" lvl="2" indent="0">
              <a:buNone/>
            </a:pPr>
            <a:r>
              <a:rPr lang="en-US" sz="2400" dirty="0"/>
              <a:t>Compromise of temple for foreign influence</a:t>
            </a:r>
          </a:p>
          <a:p>
            <a:pPr marL="914400" lvl="2" indent="0">
              <a:buNone/>
            </a:pPr>
            <a:r>
              <a:rPr lang="en-US" sz="2400" dirty="0"/>
              <a:t>Killed Zechariah the son of the high priest </a:t>
            </a:r>
          </a:p>
          <a:p>
            <a:pPr marL="914400" lvl="2" indent="0">
              <a:buNone/>
            </a:pPr>
            <a:r>
              <a:rPr lang="en-US" sz="2400" dirty="0" err="1"/>
              <a:t>Hazael</a:t>
            </a:r>
            <a:r>
              <a:rPr lang="en-US" sz="2400" dirty="0"/>
              <a:t> attacked to regain control of Transjordan</a:t>
            </a:r>
          </a:p>
          <a:p>
            <a:pPr marL="914400" lvl="2" indent="0">
              <a:buNone/>
            </a:pPr>
            <a:r>
              <a:rPr lang="en-US" sz="2400" dirty="0" err="1"/>
              <a:t>Joash</a:t>
            </a:r>
            <a:r>
              <a:rPr lang="en-US" sz="2400" dirty="0"/>
              <a:t> killed in conspiracy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</a:t>
            </a:r>
            <a:r>
              <a:rPr lang="en-US" sz="4000"/>
              <a:t>of Amaziah (25:1–26:2)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Compromised faithfulness (vv. 2, 15-16)</a:t>
            </a:r>
          </a:p>
          <a:p>
            <a:r>
              <a:rPr lang="en-US" sz="2800" dirty="0"/>
              <a:t>Consolidation of Power (25:1-4)</a:t>
            </a:r>
          </a:p>
          <a:p>
            <a:r>
              <a:rPr lang="en-US" sz="2800" dirty="0"/>
              <a:t>War against Edom (25:5-16)</a:t>
            </a:r>
          </a:p>
          <a:p>
            <a:pPr marL="914400" lvl="2" indent="0">
              <a:buNone/>
            </a:pPr>
            <a:r>
              <a:rPr lang="en-US" sz="2400" dirty="0"/>
              <a:t>Alliance with Israel</a:t>
            </a:r>
          </a:p>
          <a:p>
            <a:pPr marL="914400" lvl="2" indent="0">
              <a:buNone/>
            </a:pPr>
            <a:r>
              <a:rPr lang="en-US" sz="2400" dirty="0"/>
              <a:t>Revenge of mercenary soldiers</a:t>
            </a:r>
          </a:p>
          <a:p>
            <a:r>
              <a:rPr lang="en-US" sz="2800" dirty="0"/>
              <a:t>Disastrous war against Israel (25:17-24)</a:t>
            </a:r>
          </a:p>
          <a:p>
            <a:r>
              <a:rPr lang="en-US" sz="2800" dirty="0"/>
              <a:t>End of Amaziah’s Reign (25:25–26:2)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B7537-AABF-1C45-A076-973D37188654}"/>
              </a:ext>
            </a:extLst>
          </p:cNvPr>
          <p:cNvSpPr txBox="1"/>
          <p:nvPr/>
        </p:nvSpPr>
        <p:spPr>
          <a:xfrm>
            <a:off x="5335793" y="14522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03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2206</TotalTime>
  <Words>170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The Books of Chronicles</vt:lpstr>
      <vt:lpstr>Punishment of Pride</vt:lpstr>
      <vt:lpstr>Succession of Joash (22:10–23:21)</vt:lpstr>
      <vt:lpstr>Reign of Joash (24:1-27)</vt:lpstr>
      <vt:lpstr>Reign of Amaziah (25:1–26:2)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23</cp:revision>
  <dcterms:created xsi:type="dcterms:W3CDTF">2021-10-20T19:28:03Z</dcterms:created>
  <dcterms:modified xsi:type="dcterms:W3CDTF">2021-10-24T03:09:02Z</dcterms:modified>
</cp:coreProperties>
</file>