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968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Preservation of the Promise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</a:t>
            </a:r>
            <a:r>
              <a:rPr lang="en-US" altLang="ko-KR" sz="2800" dirty="0"/>
              <a:t>19</a:t>
            </a:r>
            <a:endParaRPr lang="en-US" sz="2800" dirty="0"/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Reign of </a:t>
            </a:r>
            <a:r>
              <a:rPr lang="en-US" sz="4000" dirty="0" err="1"/>
              <a:t>Jehoram</a:t>
            </a:r>
            <a:r>
              <a:rPr lang="en-US" sz="4000" dirty="0"/>
              <a:t> (21:1b–22:1)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/>
              <a:t>Purge of the royal house (21:1b-7)</a:t>
            </a:r>
          </a:p>
          <a:p>
            <a:r>
              <a:rPr lang="en-CA" sz="2800" dirty="0"/>
              <a:t>Subjugation of Edom (21:8-11)</a:t>
            </a:r>
          </a:p>
          <a:p>
            <a:r>
              <a:rPr lang="en-CA" sz="2800" dirty="0"/>
              <a:t>Terrible Warning of Elijah (21:12-15)</a:t>
            </a:r>
          </a:p>
          <a:p>
            <a:pPr marL="914400" lvl="2" indent="0">
              <a:buNone/>
            </a:pPr>
            <a:r>
              <a:rPr lang="en-CA" sz="2400" dirty="0"/>
              <a:t>Elijah translated during reign of Jehoshaphat (2 Kgs 2)</a:t>
            </a:r>
          </a:p>
          <a:p>
            <a:pPr marL="914400" lvl="2" indent="0">
              <a:buNone/>
            </a:pPr>
            <a:r>
              <a:rPr lang="en-CA" sz="2400" dirty="0"/>
              <a:t>Jehoshaphat goes to war with Moab (2 Kgs 3</a:t>
            </a:r>
          </a:p>
          <a:p>
            <a:r>
              <a:rPr lang="en-CA" sz="2800" dirty="0"/>
              <a:t>Raids of Philistines and Arabs (21:16–17)</a:t>
            </a:r>
          </a:p>
          <a:p>
            <a:r>
              <a:rPr lang="en-CA" sz="2800" dirty="0"/>
              <a:t>Death of agonizing illness (21:18-22:1)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Reign of Ahaziah (22:2-9)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US" sz="2800" dirty="0"/>
              <a:t>Son of </a:t>
            </a:r>
            <a:r>
              <a:rPr lang="en-US" sz="2800" dirty="0" err="1"/>
              <a:t>Athalia</a:t>
            </a:r>
            <a:r>
              <a:rPr lang="en-US" sz="2800" dirty="0"/>
              <a:t>, daughter of Jezebel</a:t>
            </a:r>
          </a:p>
          <a:p>
            <a:r>
              <a:rPr lang="en-US" sz="2800" dirty="0"/>
              <a:t>Reigned for one year</a:t>
            </a:r>
          </a:p>
          <a:p>
            <a:r>
              <a:rPr lang="en-US" sz="2800" dirty="0"/>
              <a:t>Alliance with Israel against </a:t>
            </a:r>
            <a:r>
              <a:rPr lang="en-US" sz="2800" dirty="0" err="1"/>
              <a:t>Hazael</a:t>
            </a:r>
            <a:endParaRPr lang="en-US" sz="2800" dirty="0"/>
          </a:p>
          <a:p>
            <a:r>
              <a:rPr lang="en-US" sz="2800" dirty="0"/>
              <a:t>Killed in the purge of Jehu at Jezreel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2203</TotalTime>
  <Words>121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The Books of Chronicles</vt:lpstr>
      <vt:lpstr>Preservation of the Promise</vt:lpstr>
      <vt:lpstr>Reign of Jehoram (21:1b–22:1)</vt:lpstr>
      <vt:lpstr>Reign of Ahaziah (22:2-9)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21</cp:revision>
  <dcterms:created xsi:type="dcterms:W3CDTF">2021-10-20T19:28:03Z</dcterms:created>
  <dcterms:modified xsi:type="dcterms:W3CDTF">2021-10-24T03:05:37Z</dcterms:modified>
</cp:coreProperties>
</file>