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56" r:id="rId3"/>
    <p:sldId id="257" r:id="rId4"/>
    <p:sldId id="268" r:id="rId5"/>
    <p:sldId id="269" r:id="rId6"/>
    <p:sldId id="27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08"/>
  </p:normalViewPr>
  <p:slideViewPr>
    <p:cSldViewPr snapToGrid="0" snapToObjects="1">
      <p:cViewPr varScale="1">
        <p:scale>
          <a:sx n="98" d="100"/>
          <a:sy n="98" d="100"/>
        </p:scale>
        <p:origin x="8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602CCB1-A6FA-E040-BFA3-5F25C6CE47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32" r="3" b="9356"/>
          <a:stretch/>
        </p:blipFill>
        <p:spPr bwMode="auto">
          <a:xfrm>
            <a:off x="28813" y="1144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B71E42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3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4731" y="1137039"/>
            <a:ext cx="4894724" cy="4699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/>
              <a:t>The Books of</a:t>
            </a:r>
            <a:br>
              <a:rPr lang="en-US" sz="4800" dirty="0"/>
            </a:br>
            <a:r>
              <a:rPr lang="en-US" sz="4800" dirty="0"/>
              <a:t>Chronicles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7128" y="3872752"/>
            <a:ext cx="3869176" cy="1412451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r">
              <a:lnSpc>
                <a:spcPct val="100000"/>
              </a:lnSpc>
            </a:pPr>
            <a:r>
              <a:rPr lang="en-US" sz="2400" dirty="0"/>
              <a:t>August H. </a:t>
            </a:r>
            <a:r>
              <a:rPr lang="en-US" sz="2400" dirty="0" err="1"/>
              <a:t>Konkel</a:t>
            </a:r>
            <a:endParaRPr lang="en-US" sz="2400" dirty="0"/>
          </a:p>
          <a:p>
            <a:pPr algn="r">
              <a:lnSpc>
                <a:spcPct val="100000"/>
              </a:lnSpc>
            </a:pPr>
            <a:r>
              <a:rPr lang="en-US" sz="2400" dirty="0" err="1"/>
              <a:t>McMcaster</a:t>
            </a:r>
            <a:r>
              <a:rPr lang="en-US" sz="2400" dirty="0"/>
              <a:t> Divinity College</a:t>
            </a:r>
          </a:p>
          <a:p>
            <a:pPr algn="r">
              <a:lnSpc>
                <a:spcPct val="100000"/>
              </a:lnSpc>
            </a:pPr>
            <a:r>
              <a:rPr lang="en-US" sz="2400" dirty="0"/>
              <a:t>October 2021</a:t>
            </a:r>
          </a:p>
        </p:txBody>
      </p:sp>
      <p:sp>
        <p:nvSpPr>
          <p:cNvPr id="89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0387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God Fights for Us </a:t>
            </a:r>
            <a:br>
              <a:rPr lang="en-US" dirty="0"/>
            </a:br>
            <a:r>
              <a:rPr lang="en-US" dirty="0"/>
              <a:t>(Holy War)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/>
          </a:bodyPr>
          <a:lstStyle/>
          <a:p>
            <a:r>
              <a:rPr lang="en-US" sz="2800" dirty="0"/>
              <a:t>session </a:t>
            </a:r>
            <a:r>
              <a:rPr lang="en-US" altLang="ko-KR" sz="2800" dirty="0"/>
              <a:t>18</a:t>
            </a:r>
            <a:endParaRPr lang="en-US" sz="2800" dirty="0"/>
          </a:p>
          <a:p>
            <a:r>
              <a:rPr lang="en-US" sz="2800" dirty="0"/>
              <a:t>   </a:t>
            </a:r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Reforms of Jehoshaphat (17:1–19)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836428"/>
          </a:xfrm>
        </p:spPr>
        <p:txBody>
          <a:bodyPr>
            <a:normAutofit/>
          </a:bodyPr>
          <a:lstStyle/>
          <a:p>
            <a:r>
              <a:rPr lang="en-CA" sz="2800" dirty="0"/>
              <a:t>Instruction of the </a:t>
            </a:r>
            <a:r>
              <a:rPr lang="en-CA" sz="2800" i="1" dirty="0" err="1"/>
              <a:t>torah</a:t>
            </a:r>
            <a:endParaRPr lang="en-CA" sz="2800" i="1" dirty="0"/>
          </a:p>
          <a:p>
            <a:r>
              <a:rPr lang="en-CA" sz="2800" dirty="0"/>
              <a:t>Fortifications of cities</a:t>
            </a:r>
          </a:p>
          <a:p>
            <a:r>
              <a:rPr lang="en-CA" sz="2800" dirty="0"/>
              <a:t>Collection of tribute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Jehoshaphat and Ahab (18:1–19:3)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868701"/>
          </a:xfrm>
        </p:spPr>
        <p:txBody>
          <a:bodyPr>
            <a:normAutofit/>
          </a:bodyPr>
          <a:lstStyle/>
          <a:p>
            <a:r>
              <a:rPr lang="en-US" sz="2800" dirty="0"/>
              <a:t>Alliance to free </a:t>
            </a:r>
            <a:r>
              <a:rPr lang="en-US" sz="2800" dirty="0" err="1"/>
              <a:t>Ramoth-gilead</a:t>
            </a:r>
            <a:endParaRPr lang="en-US" sz="2800" dirty="0"/>
          </a:p>
          <a:p>
            <a:r>
              <a:rPr lang="en-US" sz="2800" dirty="0"/>
              <a:t>Deception of Ahab</a:t>
            </a:r>
          </a:p>
          <a:p>
            <a:r>
              <a:rPr lang="en-US" sz="2800" dirty="0"/>
              <a:t>Death of Ahab</a:t>
            </a:r>
          </a:p>
          <a:p>
            <a:r>
              <a:rPr lang="en-US" sz="2800" dirty="0"/>
              <a:t>Warning of Jehu son of </a:t>
            </a:r>
            <a:r>
              <a:rPr lang="en-US" sz="2800" dirty="0" err="1"/>
              <a:t>Hanani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09091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Judicial Reform (19:4-11)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868701"/>
          </a:xfrm>
        </p:spPr>
        <p:txBody>
          <a:bodyPr>
            <a:normAutofit/>
          </a:bodyPr>
          <a:lstStyle/>
          <a:p>
            <a:r>
              <a:rPr lang="en-US" sz="2800" dirty="0"/>
              <a:t>Judges appointed in fortified towns</a:t>
            </a:r>
          </a:p>
          <a:p>
            <a:r>
              <a:rPr lang="en-US" sz="2800" dirty="0"/>
              <a:t>Citizens had duties to the king and to God</a:t>
            </a:r>
          </a:p>
        </p:txBody>
      </p:sp>
    </p:spTree>
    <p:extLst>
      <p:ext uri="{BB962C8B-B14F-4D97-AF65-F5344CB8AC3E}">
        <p14:creationId xmlns:p14="http://schemas.microsoft.com/office/powerpoint/2010/main" val="1930587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Victory over Moab and Ammon (20:1-21:1a)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868701"/>
          </a:xfrm>
        </p:spPr>
        <p:txBody>
          <a:bodyPr>
            <a:normAutofit/>
          </a:bodyPr>
          <a:lstStyle/>
          <a:p>
            <a:r>
              <a:rPr lang="en-US" sz="2800" dirty="0"/>
              <a:t>Lament of Jehoshaphat (seeks the Lord)</a:t>
            </a:r>
          </a:p>
          <a:p>
            <a:r>
              <a:rPr lang="en-US" sz="2800" dirty="0"/>
              <a:t>Assurance of </a:t>
            </a:r>
            <a:r>
              <a:rPr lang="en-US" sz="2800" dirty="0" err="1"/>
              <a:t>Jahaziel</a:t>
            </a:r>
            <a:r>
              <a:rPr lang="en-US" sz="2800" dirty="0"/>
              <a:t> (battle belongs to God)</a:t>
            </a:r>
          </a:p>
          <a:p>
            <a:r>
              <a:rPr lang="en-US" sz="2800" dirty="0"/>
              <a:t>Alliance is defeated by a Levitical choir</a:t>
            </a:r>
          </a:p>
          <a:p>
            <a:r>
              <a:rPr lang="en-US" sz="2800"/>
              <a:t>Conclusion of Jehoshaphat’s Reign (20:31–21:1a)</a:t>
            </a:r>
          </a:p>
        </p:txBody>
      </p:sp>
    </p:spTree>
    <p:extLst>
      <p:ext uri="{BB962C8B-B14F-4D97-AF65-F5344CB8AC3E}">
        <p14:creationId xmlns:p14="http://schemas.microsoft.com/office/powerpoint/2010/main" val="41311541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2202</TotalTime>
  <Words>127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The Books of Chronicles</vt:lpstr>
      <vt:lpstr>God Fights for Us  (Holy War)</vt:lpstr>
      <vt:lpstr>Reforms of Jehoshaphat (17:1–19)</vt:lpstr>
      <vt:lpstr>Jehoshaphat and Ahab (18:1–19:3)</vt:lpstr>
      <vt:lpstr>Judicial Reform (19:4-11)</vt:lpstr>
      <vt:lpstr>Victory over Moab and Ammon (20:1-21:1a)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20</cp:revision>
  <dcterms:created xsi:type="dcterms:W3CDTF">2021-10-20T19:28:03Z</dcterms:created>
  <dcterms:modified xsi:type="dcterms:W3CDTF">2021-10-24T03:04:27Z</dcterms:modified>
</cp:coreProperties>
</file>