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263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Compromised Faithfulness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</a:t>
            </a:r>
            <a:r>
              <a:rPr lang="en-US" altLang="ko-KR" sz="2800" dirty="0"/>
              <a:t>7</a:t>
            </a:r>
            <a:endParaRPr lang="en-US" sz="2800" dirty="0"/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Righteous Reign of Asa (14:1b–15)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/>
          </a:bodyPr>
          <a:lstStyle/>
          <a:p>
            <a:r>
              <a:rPr lang="en-CA" sz="2800" dirty="0"/>
              <a:t>Reform and Security (14:1b-8)</a:t>
            </a:r>
          </a:p>
          <a:p>
            <a:pPr marL="914400" lvl="2" indent="0">
              <a:buNone/>
            </a:pPr>
            <a:r>
              <a:rPr lang="en-CA" sz="2400" dirty="0"/>
              <a:t>Removal of places of foreign worship (Asherah)</a:t>
            </a:r>
          </a:p>
          <a:p>
            <a:pPr marL="914400" lvl="2" indent="0">
              <a:buNone/>
            </a:pPr>
            <a:r>
              <a:rPr lang="en-CA" sz="2400" dirty="0"/>
              <a:t>Fortification of Judaean cities</a:t>
            </a:r>
          </a:p>
          <a:p>
            <a:pPr marL="914400" lvl="2" indent="0">
              <a:buNone/>
            </a:pPr>
            <a:r>
              <a:rPr lang="en-CA" sz="2400" dirty="0"/>
              <a:t>Massive army</a:t>
            </a:r>
          </a:p>
          <a:p>
            <a:r>
              <a:rPr lang="en-CA" sz="2800" dirty="0"/>
              <a:t>Victory over Zerah (14:9-15)</a:t>
            </a:r>
          </a:p>
          <a:p>
            <a:pPr marL="914400" lvl="2" indent="0">
              <a:buNone/>
            </a:pPr>
            <a:r>
              <a:rPr lang="en-CA" sz="2400" dirty="0"/>
              <a:t>Nubian army under the command of Egypt in Philistine area</a:t>
            </a:r>
          </a:p>
          <a:p>
            <a:pPr marL="914400" lvl="2" indent="0">
              <a:buNone/>
            </a:pPr>
            <a:r>
              <a:rPr lang="en-CA" sz="2400" dirty="0"/>
              <a:t>God wins the battle and Asa gains spoils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Revival under Asa (15:1-19)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Azariah’s Call to Revival (15:1-7)</a:t>
            </a:r>
          </a:p>
          <a:p>
            <a:pPr marL="914400" lvl="2" indent="0">
              <a:buNone/>
            </a:pPr>
            <a:r>
              <a:rPr lang="en-US" sz="2400" dirty="0"/>
              <a:t>Time frame of distresses is not given, possibly days of the judges</a:t>
            </a:r>
          </a:p>
          <a:p>
            <a:pPr marL="914400" lvl="2" indent="0">
              <a:buNone/>
            </a:pPr>
            <a:r>
              <a:rPr lang="en-US" sz="2400" dirty="0"/>
              <a:t>Must not be discouraged in challenging times</a:t>
            </a:r>
          </a:p>
          <a:p>
            <a:r>
              <a:rPr lang="en-US" sz="2800" dirty="0"/>
              <a:t>Covenant Renewal and Celebration (15:8-19)</a:t>
            </a:r>
          </a:p>
          <a:p>
            <a:pPr marL="914400" lvl="2" indent="0">
              <a:buNone/>
            </a:pPr>
            <a:r>
              <a:rPr lang="en-US" sz="2400" dirty="0"/>
              <a:t>Tribes of the north are included in revival</a:t>
            </a:r>
          </a:p>
          <a:p>
            <a:pPr marL="914400" lvl="2" indent="0">
              <a:buNone/>
            </a:pPr>
            <a:r>
              <a:rPr lang="en-US" sz="2400" dirty="0"/>
              <a:t>Ceremony during the feast of weeks (third month)</a:t>
            </a:r>
          </a:p>
          <a:p>
            <a:pPr marL="914400" lvl="2" indent="0">
              <a:buNone/>
            </a:pPr>
            <a:r>
              <a:rPr lang="en-US" sz="2400" dirty="0"/>
              <a:t>Removal of the queen mother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Disastrous End of Asa (16:1-14)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War with </a:t>
            </a:r>
            <a:r>
              <a:rPr lang="en-US" sz="2800" dirty="0" err="1"/>
              <a:t>Baasha</a:t>
            </a:r>
            <a:r>
              <a:rPr lang="en-US" sz="2800" dirty="0"/>
              <a:t> (16:1-6)</a:t>
            </a:r>
          </a:p>
          <a:p>
            <a:pPr marL="914400" lvl="2" indent="0">
              <a:buNone/>
            </a:pPr>
            <a:r>
              <a:rPr lang="en-US" sz="2400" dirty="0"/>
              <a:t>Chronological conundrum (cf. 1 Kgs 16:8) [35</a:t>
            </a:r>
            <a:r>
              <a:rPr lang="en-US" sz="2400" baseline="30000" dirty="0"/>
              <a:t>th</a:t>
            </a:r>
            <a:r>
              <a:rPr lang="en-US" sz="2400" dirty="0"/>
              <a:t> year is long after </a:t>
            </a:r>
            <a:r>
              <a:rPr lang="en-US" sz="2400" dirty="0" err="1"/>
              <a:t>Baasha</a:t>
            </a:r>
            <a:r>
              <a:rPr lang="en-US" sz="2400"/>
              <a:t>]</a:t>
            </a:r>
            <a:endParaRPr lang="en-US" sz="2400" dirty="0"/>
          </a:p>
          <a:p>
            <a:pPr marL="914400" lvl="2" indent="0">
              <a:buNone/>
            </a:pPr>
            <a:r>
              <a:rPr lang="en-US" sz="2400" dirty="0"/>
              <a:t>Theology of the Chronicler</a:t>
            </a:r>
          </a:p>
          <a:p>
            <a:r>
              <a:rPr lang="en-US" sz="2800" dirty="0" err="1"/>
              <a:t>Hanani’s</a:t>
            </a:r>
            <a:r>
              <a:rPr lang="en-US" sz="2800" dirty="0"/>
              <a:t> Sermon (16:7-10)</a:t>
            </a:r>
          </a:p>
          <a:p>
            <a:pPr marL="914400" lvl="2" indent="0">
              <a:buNone/>
            </a:pPr>
            <a:r>
              <a:rPr lang="en-US" sz="2400" dirty="0"/>
              <a:t>Fallacy of alliances</a:t>
            </a:r>
          </a:p>
          <a:p>
            <a:pPr marL="914400" lvl="2" indent="0">
              <a:buNone/>
            </a:pPr>
            <a:r>
              <a:rPr lang="en-US" sz="2400" dirty="0"/>
              <a:t>Exile of </a:t>
            </a:r>
            <a:r>
              <a:rPr lang="en-US" sz="2400" dirty="0" err="1"/>
              <a:t>Hanani</a:t>
            </a:r>
            <a:endParaRPr lang="en-US" sz="2400" dirty="0"/>
          </a:p>
          <a:p>
            <a:pPr marL="914400" lvl="2" indent="0">
              <a:buNone/>
            </a:pPr>
            <a:r>
              <a:rPr lang="en-US" sz="2400" dirty="0"/>
              <a:t>Asa’s unending warfare</a:t>
            </a:r>
          </a:p>
        </p:txBody>
      </p:sp>
    </p:spTree>
    <p:extLst>
      <p:ext uri="{BB962C8B-B14F-4D97-AF65-F5344CB8AC3E}">
        <p14:creationId xmlns:p14="http://schemas.microsoft.com/office/powerpoint/2010/main" val="193058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Disastrous End of Asa (16:1-14)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Death and Burial of Asa (16:11-14)</a:t>
            </a:r>
          </a:p>
          <a:p>
            <a:pPr marL="914400" lvl="2" indent="0">
              <a:buNone/>
            </a:pPr>
            <a:r>
              <a:rPr lang="en-US" sz="2400" dirty="0"/>
              <a:t>Asa dies of illness (judgment)</a:t>
            </a:r>
          </a:p>
          <a:p>
            <a:pPr marL="914400" lvl="2" indent="0">
              <a:buNone/>
            </a:pPr>
            <a:r>
              <a:rPr lang="en-US" sz="2400" dirty="0"/>
              <a:t>Buried with a “spice fire”</a:t>
            </a:r>
          </a:p>
        </p:txBody>
      </p:sp>
    </p:spTree>
    <p:extLst>
      <p:ext uri="{BB962C8B-B14F-4D97-AF65-F5344CB8AC3E}">
        <p14:creationId xmlns:p14="http://schemas.microsoft.com/office/powerpoint/2010/main" val="4131154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2202</TotalTime>
  <Words>218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Books of Chronicles</vt:lpstr>
      <vt:lpstr>Compromised Faithfulness</vt:lpstr>
      <vt:lpstr>Righteous Reign of Asa (14:1b–15)</vt:lpstr>
      <vt:lpstr>Revival under Asa (15:1-19)</vt:lpstr>
      <vt:lpstr>Disastrous End of Asa (16:1-14)</vt:lpstr>
      <vt:lpstr>Disastrous End of Asa (16:1-14)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20</cp:revision>
  <dcterms:created xsi:type="dcterms:W3CDTF">2021-10-20T19:28:03Z</dcterms:created>
  <dcterms:modified xsi:type="dcterms:W3CDTF">2021-10-26T02:34:54Z</dcterms:modified>
</cp:coreProperties>
</file>