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56" r:id="rId3"/>
    <p:sldId id="257" r:id="rId4"/>
    <p:sldId id="268" r:id="rId5"/>
    <p:sldId id="269" r:id="rId6"/>
    <p:sldId id="270" r:id="rId7"/>
    <p:sldId id="27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 varScale="1">
        <p:scale>
          <a:sx n="98" d="100"/>
          <a:sy n="98" d="100"/>
        </p:scale>
        <p:origin x="8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02CCB1-A6FA-E040-BFA3-5F25C6CE47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2" r="3" b="9356"/>
          <a:stretch/>
        </p:blipFill>
        <p:spPr bwMode="auto">
          <a:xfrm>
            <a:off x="28813" y="1144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71E42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3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731" y="1137039"/>
            <a:ext cx="4894724" cy="4699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The Books of</a:t>
            </a:r>
            <a:br>
              <a:rPr lang="en-US" sz="4800" dirty="0"/>
            </a:br>
            <a:r>
              <a:rPr lang="en-US" sz="4800" dirty="0"/>
              <a:t>Chronicles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7128" y="3872752"/>
            <a:ext cx="3869176" cy="1412451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r">
              <a:lnSpc>
                <a:spcPct val="100000"/>
              </a:lnSpc>
            </a:pPr>
            <a:r>
              <a:rPr lang="en-US" sz="2400" dirty="0"/>
              <a:t>August H. </a:t>
            </a:r>
            <a:r>
              <a:rPr lang="en-US" sz="2400" dirty="0" err="1"/>
              <a:t>Konkel</a:t>
            </a:r>
            <a:endParaRPr lang="en-US" sz="2400" dirty="0"/>
          </a:p>
          <a:p>
            <a:pPr algn="r">
              <a:lnSpc>
                <a:spcPct val="100000"/>
              </a:lnSpc>
            </a:pPr>
            <a:r>
              <a:rPr lang="en-US" sz="2400" dirty="0" err="1"/>
              <a:t>McMcaster</a:t>
            </a:r>
            <a:r>
              <a:rPr lang="en-US" sz="2400" dirty="0"/>
              <a:t> Divinity College</a:t>
            </a:r>
          </a:p>
          <a:p>
            <a:pPr algn="r">
              <a:lnSpc>
                <a:spcPct val="100000"/>
              </a:lnSpc>
            </a:pPr>
            <a:r>
              <a:rPr lang="en-US" sz="2400" dirty="0"/>
              <a:t>October 2021</a:t>
            </a:r>
          </a:p>
        </p:txBody>
      </p:sp>
      <p:sp>
        <p:nvSpPr>
          <p:cNvPr id="89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30980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Conflicted Kingdom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/>
          </a:bodyPr>
          <a:lstStyle/>
          <a:p>
            <a:r>
              <a:rPr lang="en-US" sz="2800" dirty="0"/>
              <a:t>session 16     </a:t>
            </a:r>
          </a:p>
          <a:p>
            <a:r>
              <a:rPr lang="en-US" sz="2800" dirty="0"/>
              <a:t>   </a:t>
            </a:r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Outline of Chronicles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36428"/>
          </a:xfrm>
        </p:spPr>
        <p:txBody>
          <a:bodyPr>
            <a:normAutofit fontScale="92500" lnSpcReduction="20000"/>
          </a:bodyPr>
          <a:lstStyle/>
          <a:p>
            <a:r>
              <a:rPr lang="en-CA" sz="2800" dirty="0"/>
              <a:t>Nation of Promise: 1 </a:t>
            </a:r>
            <a:r>
              <a:rPr lang="en-CA" sz="2800" dirty="0" err="1"/>
              <a:t>Chr</a:t>
            </a:r>
            <a:r>
              <a:rPr lang="en-CA" sz="2800" dirty="0"/>
              <a:t> 1-9:34</a:t>
            </a:r>
          </a:p>
          <a:p>
            <a:r>
              <a:rPr lang="en-CA" sz="2800" dirty="0"/>
              <a:t>Founding of the Kingdom: 1 </a:t>
            </a:r>
            <a:r>
              <a:rPr lang="en-CA" sz="2800" dirty="0" err="1"/>
              <a:t>Chr</a:t>
            </a:r>
            <a:r>
              <a:rPr lang="en-CA" sz="2800" dirty="0"/>
              <a:t> 9:35-20:8</a:t>
            </a:r>
          </a:p>
          <a:p>
            <a:r>
              <a:rPr lang="en-CA" sz="2800" dirty="0"/>
              <a:t>Preparation for the Temple: 1 </a:t>
            </a:r>
            <a:r>
              <a:rPr lang="en-CA" sz="2800" dirty="0" err="1"/>
              <a:t>Chr</a:t>
            </a:r>
            <a:r>
              <a:rPr lang="en-CA" sz="2800" dirty="0"/>
              <a:t> 21:1-29:30</a:t>
            </a:r>
          </a:p>
          <a:p>
            <a:r>
              <a:rPr lang="en-CA" sz="2800" dirty="0"/>
              <a:t>Reign of Solomon: 2 </a:t>
            </a:r>
            <a:r>
              <a:rPr lang="en-CA" sz="2800" dirty="0" err="1"/>
              <a:t>Chr</a:t>
            </a:r>
            <a:r>
              <a:rPr lang="en-CA" sz="2800" dirty="0"/>
              <a:t> 1:1-9:31</a:t>
            </a:r>
          </a:p>
          <a:p>
            <a:r>
              <a:rPr lang="en-CA" sz="2800" b="1" dirty="0"/>
              <a:t>Israel until the Exile of the North: 10:1-28:27)</a:t>
            </a:r>
          </a:p>
          <a:p>
            <a:r>
              <a:rPr lang="en-CA" sz="2800" dirty="0"/>
              <a:t>Healing under Hezekiah: 29:1-32:23</a:t>
            </a:r>
          </a:p>
          <a:p>
            <a:r>
              <a:rPr lang="en-CA" sz="2800" dirty="0"/>
              <a:t>Humiliation and Hope: 33:1-36:23</a:t>
            </a:r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Reign of Rehoboam (10:1–12:16)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68701"/>
          </a:xfrm>
        </p:spPr>
        <p:txBody>
          <a:bodyPr>
            <a:normAutofit/>
          </a:bodyPr>
          <a:lstStyle/>
          <a:p>
            <a:r>
              <a:rPr lang="en-US" sz="2800" dirty="0"/>
              <a:t>Division of the Monarchy (10:1–11:4)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400" dirty="0"/>
              <a:t>Return of Jeroboam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400" dirty="0"/>
              <a:t>Reversal of the affirmation of David (v. 16)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400" dirty="0" err="1"/>
              <a:t>Adoram</a:t>
            </a:r>
            <a:r>
              <a:rPr lang="en-US" sz="2400" dirty="0"/>
              <a:t> was stoned when he attempted to enforce conscripted labor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400" dirty="0"/>
              <a:t>Shemaiah the prophet averts war with Israel</a:t>
            </a:r>
          </a:p>
        </p:txBody>
      </p:sp>
    </p:spTree>
    <p:extLst>
      <p:ext uri="{BB962C8B-B14F-4D97-AF65-F5344CB8AC3E}">
        <p14:creationId xmlns:p14="http://schemas.microsoft.com/office/powerpoint/2010/main" val="3609091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Reign of Rehoboam (10:1–12:16)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68701"/>
          </a:xfrm>
        </p:spPr>
        <p:txBody>
          <a:bodyPr>
            <a:normAutofit/>
          </a:bodyPr>
          <a:lstStyle/>
          <a:p>
            <a:r>
              <a:rPr lang="en-US" sz="2800" dirty="0"/>
              <a:t>Establishment of Rehoboam’s Rule (11:5-23)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sz="2200" dirty="0"/>
              <a:t>Fortified cities of Judah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200" dirty="0"/>
              <a:t>Blessing of a large household</a:t>
            </a:r>
          </a:p>
        </p:txBody>
      </p:sp>
    </p:spTree>
    <p:extLst>
      <p:ext uri="{BB962C8B-B14F-4D97-AF65-F5344CB8AC3E}">
        <p14:creationId xmlns:p14="http://schemas.microsoft.com/office/powerpoint/2010/main" val="1930587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Shishak’s Invasion (12:1-16)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68701"/>
          </a:xfrm>
        </p:spPr>
        <p:txBody>
          <a:bodyPr>
            <a:normAutofit/>
          </a:bodyPr>
          <a:lstStyle/>
          <a:p>
            <a:r>
              <a:rPr lang="en-US" sz="2800" dirty="0"/>
              <a:t>Punishment for ‘abandoning the </a:t>
            </a:r>
            <a:r>
              <a:rPr lang="en-US" sz="2800" dirty="0" err="1"/>
              <a:t>torah</a:t>
            </a:r>
            <a:r>
              <a:rPr lang="en-US" sz="2800" dirty="0"/>
              <a:t>’</a:t>
            </a:r>
          </a:p>
          <a:p>
            <a:r>
              <a:rPr lang="en-US" sz="2800" dirty="0"/>
              <a:t>Repentance brought about through Shemaiah</a:t>
            </a:r>
          </a:p>
          <a:p>
            <a:r>
              <a:rPr lang="en-US" sz="2800" dirty="0"/>
              <a:t>Conclusion of Rehoboam’s Rule </a:t>
            </a:r>
          </a:p>
        </p:txBody>
      </p:sp>
    </p:spTree>
    <p:extLst>
      <p:ext uri="{BB962C8B-B14F-4D97-AF65-F5344CB8AC3E}">
        <p14:creationId xmlns:p14="http://schemas.microsoft.com/office/powerpoint/2010/main" val="3815178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Reign of Abijah (13:1–14:1a)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68701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Preparations for War (13:1-3)</a:t>
            </a:r>
          </a:p>
          <a:p>
            <a:r>
              <a:rPr lang="en-US" sz="2800" dirty="0"/>
              <a:t>Speech of Abijah (13:4-12)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sz="2600" dirty="0"/>
              <a:t>Rash scoundrels prevailed over inexperienced Rehoboam (v. 7)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sz="2600" dirty="0"/>
              <a:t>Jeroboam is to blame for dividing ‘kingdom of Yahweh’ (v. 8)</a:t>
            </a:r>
          </a:p>
          <a:p>
            <a:r>
              <a:rPr lang="en-US" sz="2800" dirty="0"/>
              <a:t>Judgment of Jeroboam (13:13-20)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sz="2600" dirty="0"/>
              <a:t>Abijah restores northern border cities (Bethel) to Judah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sz="2600" dirty="0"/>
              <a:t>Jeroboam dies in divine judgment</a:t>
            </a:r>
          </a:p>
          <a:p>
            <a:r>
              <a:rPr lang="en-US" sz="2800" dirty="0"/>
              <a:t>Conclusion of Abijah’s Rule (13:21–14:1a)</a:t>
            </a:r>
          </a:p>
        </p:txBody>
      </p:sp>
    </p:spTree>
    <p:extLst>
      <p:ext uri="{BB962C8B-B14F-4D97-AF65-F5344CB8AC3E}">
        <p14:creationId xmlns:p14="http://schemas.microsoft.com/office/powerpoint/2010/main" val="360665086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2199</TotalTime>
  <Words>237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Gallery</vt:lpstr>
      <vt:lpstr>The Books of Chronicles</vt:lpstr>
      <vt:lpstr>Conflicted Kingdom</vt:lpstr>
      <vt:lpstr>Outline of Chronicles</vt:lpstr>
      <vt:lpstr>Reign of Rehoboam (10:1–12:16)</vt:lpstr>
      <vt:lpstr>Reign of Rehoboam (10:1–12:16)</vt:lpstr>
      <vt:lpstr>Shishak’s Invasion (12:1-16)</vt:lpstr>
      <vt:lpstr>Reign of Abijah (13:1–14:1a)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18</cp:revision>
  <dcterms:created xsi:type="dcterms:W3CDTF">2021-10-20T19:28:03Z</dcterms:created>
  <dcterms:modified xsi:type="dcterms:W3CDTF">2021-10-24T03:01:27Z</dcterms:modified>
</cp:coreProperties>
</file>