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887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Kingdom of Solomon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15     </a:t>
            </a:r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Military and Labor Provisions (8:1-16)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36428"/>
          </a:xfrm>
        </p:spPr>
        <p:txBody>
          <a:bodyPr>
            <a:normAutofit/>
          </a:bodyPr>
          <a:lstStyle/>
          <a:p>
            <a:r>
              <a:rPr lang="en-CA" sz="2800" dirty="0"/>
              <a:t>Economic and Military Activities with Lebanon and Syria (8:1-6)</a:t>
            </a:r>
          </a:p>
          <a:p>
            <a:r>
              <a:rPr lang="en-CA" sz="2800" dirty="0"/>
              <a:t>Conscripted labor (mas) of non-Israelites (8:7-10)</a:t>
            </a:r>
          </a:p>
          <a:p>
            <a:r>
              <a:rPr lang="en-CA" sz="2800" dirty="0"/>
              <a:t>Temple Worship at feast of Tabernacles (8:11-16)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Grandeur of Solomon’s Kingdom (8:17–9:31)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4037749"/>
          </a:xfrm>
        </p:spPr>
        <p:txBody>
          <a:bodyPr>
            <a:normAutofit/>
          </a:bodyPr>
          <a:lstStyle/>
          <a:p>
            <a:r>
              <a:rPr lang="en-US" dirty="0"/>
              <a:t>Maritime Activities at the Gulf of Aqaba (8:17-18)</a:t>
            </a:r>
            <a:endParaRPr lang="en-CA" dirty="0"/>
          </a:p>
          <a:p>
            <a:r>
              <a:rPr lang="en-US" dirty="0"/>
              <a:t>Exchange with the Queen of Sheba (9:1-12)</a:t>
            </a:r>
            <a:endParaRPr lang="en-CA" dirty="0"/>
          </a:p>
          <a:p>
            <a:r>
              <a:rPr lang="en-US" dirty="0"/>
              <a:t>Royal Pageantry (9:13-20)</a:t>
            </a:r>
            <a:endParaRPr lang="en-CA" dirty="0"/>
          </a:p>
          <a:p>
            <a:pPr marL="857250" lvl="1" indent="-400050">
              <a:buFont typeface="+mj-lt"/>
              <a:buAutoNum type="romanUcPeriod"/>
            </a:pPr>
            <a:r>
              <a:rPr lang="en-US" dirty="0"/>
              <a:t>Ceremonial Shields</a:t>
            </a:r>
            <a:endParaRPr lang="en-CA" dirty="0"/>
          </a:p>
          <a:p>
            <a:pPr marL="857250" lvl="1" indent="-400050">
              <a:buFont typeface="+mj-lt"/>
              <a:buAutoNum type="romanUcPeriod"/>
            </a:pPr>
            <a:r>
              <a:rPr lang="en-US" dirty="0"/>
              <a:t>Elevated throne of six steps and platform</a:t>
            </a:r>
            <a:endParaRPr lang="en-CA" dirty="0"/>
          </a:p>
          <a:p>
            <a:r>
              <a:rPr lang="en-US" dirty="0"/>
              <a:t>Commercial and Military Trade (9:21-28)</a:t>
            </a:r>
            <a:endParaRPr lang="en-CA" dirty="0"/>
          </a:p>
          <a:p>
            <a:pPr marL="857250" lvl="1" indent="-400050">
              <a:buFont typeface="+mj-lt"/>
              <a:buAutoNum type="romanUcPeriod"/>
            </a:pPr>
            <a:r>
              <a:rPr lang="en-US" dirty="0"/>
              <a:t>Tarshish ships are a large cargo ship</a:t>
            </a:r>
            <a:endParaRPr lang="en-CA" dirty="0"/>
          </a:p>
          <a:p>
            <a:pPr marL="857250" lvl="1" indent="-400050">
              <a:buFont typeface="+mj-lt"/>
              <a:buAutoNum type="romanUcPeriod"/>
            </a:pPr>
            <a:r>
              <a:rPr lang="en-US" dirty="0"/>
              <a:t>Large cavalry and trade in horses with Egypt</a:t>
            </a:r>
            <a:endParaRPr lang="en-CA" dirty="0"/>
          </a:p>
          <a:p>
            <a:r>
              <a:rPr lang="en-US" dirty="0"/>
              <a:t>Epitaph (9:29-31)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90915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1946</TotalTime>
  <Words>128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The Books of Chronicles</vt:lpstr>
      <vt:lpstr>Kingdom of Solomon</vt:lpstr>
      <vt:lpstr>Military and Labor Provisions (8:1-16)</vt:lpstr>
      <vt:lpstr>Grandeur of Solomon’s Kingdom (8:17–9:31)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18</cp:revision>
  <dcterms:created xsi:type="dcterms:W3CDTF">2021-10-20T19:28:03Z</dcterms:created>
  <dcterms:modified xsi:type="dcterms:W3CDTF">2021-10-24T03:00:24Z</dcterms:modified>
</cp:coreProperties>
</file>