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300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Consecration and Vision (7:1-22)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/>
          </a:bodyPr>
          <a:lstStyle/>
          <a:p>
            <a:r>
              <a:rPr lang="en-CA" sz="2800" dirty="0"/>
              <a:t>Divine presence and dedicatory ceremony (7:1-10)</a:t>
            </a:r>
          </a:p>
          <a:p>
            <a:r>
              <a:rPr lang="en-CA" sz="2800" dirty="0"/>
              <a:t>Vision of warning and exhortation (7:11-22; </a:t>
            </a:r>
            <a:r>
              <a:rPr lang="en-CA" sz="2800" dirty="0" err="1"/>
              <a:t>n.b.</a:t>
            </a:r>
            <a:r>
              <a:rPr lang="en-CA" sz="2800" dirty="0"/>
              <a:t> v. </a:t>
            </a:r>
            <a:r>
              <a:rPr lang="en-CA" sz="2800"/>
              <a:t>14)</a:t>
            </a:r>
          </a:p>
        </p:txBody>
      </p:sp>
    </p:spTree>
    <p:extLst>
      <p:ext uri="{BB962C8B-B14F-4D97-AF65-F5344CB8AC3E}">
        <p14:creationId xmlns:p14="http://schemas.microsoft.com/office/powerpoint/2010/main" val="13271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Divine Presence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14     </a:t>
            </a:r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Installation of the Ark (5:2–6:11)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36428"/>
          </a:xfrm>
        </p:spPr>
        <p:txBody>
          <a:bodyPr>
            <a:normAutofit/>
          </a:bodyPr>
          <a:lstStyle/>
          <a:p>
            <a:r>
              <a:rPr lang="en-CA" sz="2800" dirty="0"/>
              <a:t>Priests place the ark in the most holy place</a:t>
            </a:r>
          </a:p>
          <a:p>
            <a:r>
              <a:rPr lang="en-CA" sz="2800" dirty="0"/>
              <a:t>Darkness symbolizes the holy	</a:t>
            </a:r>
          </a:p>
          <a:p>
            <a:r>
              <a:rPr lang="en-CA" sz="2800" dirty="0"/>
              <a:t>Placing the name indicated rule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Poem of God’s Dwelling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	The Lord made manifest his sun in the heavens.</a:t>
            </a:r>
          </a:p>
          <a:p>
            <a:pPr marL="0" indent="0">
              <a:buNone/>
            </a:pPr>
            <a:r>
              <a:rPr lang="en-CA" sz="2800" dirty="0"/>
              <a:t>	He has chosen to dwell in deep darkness,</a:t>
            </a:r>
          </a:p>
          <a:p>
            <a:pPr marL="0" indent="0">
              <a:buNone/>
            </a:pPr>
            <a:r>
              <a:rPr lang="en-CA" sz="2800" dirty="0"/>
              <a:t>	Saying, “Build my house!”</a:t>
            </a:r>
          </a:p>
          <a:p>
            <a:pPr marL="0" indent="0">
              <a:buNone/>
            </a:pPr>
            <a:r>
              <a:rPr lang="en-CA" sz="2800" dirty="0"/>
              <a:t>	A house fitting for you yourself,</a:t>
            </a:r>
          </a:p>
          <a:p>
            <a:pPr marL="895350" indent="-895350">
              <a:buNone/>
            </a:pPr>
            <a:r>
              <a:rPr lang="en-CA" sz="2800" dirty="0"/>
              <a:t>	That you may abide in a new way. (3 Reigns 8:53; cf. 1 Kings 8:12-13)</a:t>
            </a:r>
          </a:p>
        </p:txBody>
      </p:sp>
    </p:spTree>
    <p:extLst>
      <p:ext uri="{BB962C8B-B14F-4D97-AF65-F5344CB8AC3E}">
        <p14:creationId xmlns:p14="http://schemas.microsoft.com/office/powerpoint/2010/main" val="360909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Temple as a Representation of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	They feast on the abundance of your house;</a:t>
            </a:r>
          </a:p>
          <a:p>
            <a:pPr marL="0" indent="0">
              <a:buNone/>
            </a:pPr>
            <a:r>
              <a:rPr lang="en-CA" sz="2800" dirty="0"/>
              <a:t>	You give them drink from your river of delights.</a:t>
            </a:r>
          </a:p>
          <a:p>
            <a:pPr marL="0" indent="0">
              <a:buNone/>
            </a:pPr>
            <a:r>
              <a:rPr lang="en-CA" sz="2800" dirty="0"/>
              <a:t>	For with you is the fountain of life;</a:t>
            </a:r>
          </a:p>
          <a:p>
            <a:pPr marL="0" indent="0">
              <a:buNone/>
            </a:pPr>
            <a:r>
              <a:rPr lang="en-CA" sz="2800" dirty="0"/>
              <a:t>	In your light we see light. (Ps 36:8-9)</a:t>
            </a:r>
          </a:p>
        </p:txBody>
      </p:sp>
    </p:spTree>
    <p:extLst>
      <p:ext uri="{BB962C8B-B14F-4D97-AF65-F5344CB8AC3E}">
        <p14:creationId xmlns:p14="http://schemas.microsoft.com/office/powerpoint/2010/main" val="4037063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Function of the Temple in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	Lift up your hands in the sanctuary,</a:t>
            </a:r>
          </a:p>
          <a:p>
            <a:pPr marL="0" indent="0">
              <a:buNone/>
            </a:pPr>
            <a:r>
              <a:rPr lang="en-CA" sz="2800" dirty="0"/>
              <a:t>	And bless Yahweh.</a:t>
            </a:r>
          </a:p>
          <a:p>
            <a:pPr marL="0" indent="0">
              <a:buNone/>
            </a:pPr>
            <a:r>
              <a:rPr lang="en-CA" sz="2800" dirty="0"/>
              <a:t>	May Yahweh bless you from Zion, </a:t>
            </a:r>
          </a:p>
          <a:p>
            <a:pPr marL="0" indent="0">
              <a:buNone/>
            </a:pPr>
            <a:r>
              <a:rPr lang="en-CA" sz="2800" dirty="0"/>
              <a:t>	Maker of heaven and earth. (Ps 134:2-3)</a:t>
            </a:r>
          </a:p>
        </p:txBody>
      </p:sp>
    </p:spTree>
    <p:extLst>
      <p:ext uri="{BB962C8B-B14F-4D97-AF65-F5344CB8AC3E}">
        <p14:creationId xmlns:p14="http://schemas.microsoft.com/office/powerpoint/2010/main" val="859018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Dedication Prayer (6:12-40)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/>
          </a:bodyPr>
          <a:lstStyle/>
          <a:p>
            <a:r>
              <a:rPr lang="en-CA" sz="2800" dirty="0"/>
              <a:t>Confession of temple function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Temple is not God’s space (6:19)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Dwelling of God refers to the rule of God</a:t>
            </a:r>
          </a:p>
        </p:txBody>
      </p:sp>
    </p:spTree>
    <p:extLst>
      <p:ext uri="{BB962C8B-B14F-4D97-AF65-F5344CB8AC3E}">
        <p14:creationId xmlns:p14="http://schemas.microsoft.com/office/powerpoint/2010/main" val="1124947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Dedication Prayer (6:12-40)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	Heaven is my throne,</a:t>
            </a:r>
          </a:p>
          <a:p>
            <a:pPr marL="0" indent="0">
              <a:buNone/>
            </a:pPr>
            <a:r>
              <a:rPr lang="en-CA" sz="2800" dirty="0"/>
              <a:t>	and the earth is my footstool.</a:t>
            </a:r>
          </a:p>
          <a:p>
            <a:pPr marL="0" indent="0">
              <a:buNone/>
            </a:pPr>
            <a:r>
              <a:rPr lang="en-CA" sz="2800" dirty="0"/>
              <a:t>	Where is the house you will build for me?</a:t>
            </a:r>
          </a:p>
          <a:p>
            <a:pPr marL="0" indent="0">
              <a:buNone/>
            </a:pPr>
            <a:r>
              <a:rPr lang="en-CA" sz="2800" dirty="0"/>
              <a:t>	Where will my resting place be?</a:t>
            </a:r>
          </a:p>
          <a:p>
            <a:pPr marL="0" indent="0">
              <a:buNone/>
            </a:pPr>
            <a:r>
              <a:rPr lang="en-CA" sz="2800" dirty="0"/>
              <a:t>	Has not my hand made all these things,</a:t>
            </a:r>
          </a:p>
          <a:p>
            <a:pPr marL="0" indent="0">
              <a:buNone/>
            </a:pPr>
            <a:r>
              <a:rPr lang="en-CA" sz="2800" dirty="0"/>
              <a:t>	and so they came into being? (Isa 66:1-2)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119823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Prayer for God’s Blessing (6:41-42)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/>
          </a:bodyPr>
          <a:lstStyle/>
          <a:p>
            <a:r>
              <a:rPr lang="en-CA" sz="2800" dirty="0"/>
              <a:t>Chronicler’s own conclusion of Solomon’s petitions</a:t>
            </a:r>
          </a:p>
          <a:p>
            <a:r>
              <a:rPr lang="en-CA" sz="2800" dirty="0"/>
              <a:t>Prayer for the promises of God: Ps 132:8-10, Isa 54:3</a:t>
            </a:r>
          </a:p>
        </p:txBody>
      </p:sp>
    </p:spTree>
    <p:extLst>
      <p:ext uri="{BB962C8B-B14F-4D97-AF65-F5344CB8AC3E}">
        <p14:creationId xmlns:p14="http://schemas.microsoft.com/office/powerpoint/2010/main" val="375795460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1946</TotalTime>
  <Words>342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The Books of Chronicles</vt:lpstr>
      <vt:lpstr>The Divine Presence</vt:lpstr>
      <vt:lpstr>Installation of the Ark (5:2–6:11)</vt:lpstr>
      <vt:lpstr>Poem of God’s Dwelling</vt:lpstr>
      <vt:lpstr>Temple as a Representation of Creation</vt:lpstr>
      <vt:lpstr>Function of the Temple in Worship</vt:lpstr>
      <vt:lpstr>Dedication Prayer (6:12-40)</vt:lpstr>
      <vt:lpstr>Dedication Prayer (6:12-40)</vt:lpstr>
      <vt:lpstr>Prayer for God’s Blessing (6:41-42)</vt:lpstr>
      <vt:lpstr>Consecration and Vision (7:1-22)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16</cp:revision>
  <dcterms:created xsi:type="dcterms:W3CDTF">2021-10-20T19:28:03Z</dcterms:created>
  <dcterms:modified xsi:type="dcterms:W3CDTF">2021-10-24T02:59:13Z</dcterms:modified>
</cp:coreProperties>
</file>