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02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Solomon Becomes 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12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Public Charge to Solomon (28:1–29:9)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/>
          </a:bodyPr>
          <a:lstStyle/>
          <a:p>
            <a:r>
              <a:rPr lang="en-CA" sz="2800" dirty="0"/>
              <a:t>Charge to the Assembly (28:1-10)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Solomon is chosen to rule on the throne of kingdom of God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Kingdom of God is established forever</a:t>
            </a:r>
          </a:p>
          <a:p>
            <a:r>
              <a:rPr lang="en-CA" sz="2800" dirty="0"/>
              <a:t>Transfer of the Temple Plan (28:11-21)</a:t>
            </a:r>
          </a:p>
          <a:p>
            <a:r>
              <a:rPr lang="en-CA" sz="2800" dirty="0"/>
              <a:t>Contributions for the Temple	(29:1-9)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Solomon Made King (29:10-30)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450613"/>
          </a:xfrm>
        </p:spPr>
        <p:txBody>
          <a:bodyPr>
            <a:normAutofit/>
          </a:bodyPr>
          <a:lstStyle/>
          <a:p>
            <a:r>
              <a:rPr lang="en-CA" sz="2800" dirty="0"/>
              <a:t>Blessing of David (29:10-20)</a:t>
            </a:r>
          </a:p>
          <a:p>
            <a:r>
              <a:rPr lang="en-CA" sz="2800" dirty="0"/>
              <a:t>Installation of Solomon (29:21-25)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Great festival for all Israel</a:t>
            </a:r>
          </a:p>
          <a:p>
            <a:pPr marL="1028700" lvl="1" indent="-571500">
              <a:buFont typeface="+mj-lt"/>
              <a:buAutoNum type="romanUcPeriod"/>
            </a:pPr>
            <a:r>
              <a:rPr lang="en-CA" sz="2600" dirty="0"/>
              <a:t>Solomon is king on the throne of God</a:t>
            </a:r>
          </a:p>
          <a:p>
            <a:r>
              <a:rPr lang="en-CA" sz="2800" dirty="0"/>
              <a:t>Conclusion of David’s Reign (29:26-30)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1940</TotalTime>
  <Words>111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The Books of Chronicles</vt:lpstr>
      <vt:lpstr>Solomon Becomes King</vt:lpstr>
      <vt:lpstr>Public Charge to Solomon (28:1–29:9)</vt:lpstr>
      <vt:lpstr>Solomon Made King (29:10-30)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13</cp:revision>
  <dcterms:created xsi:type="dcterms:W3CDTF">2021-10-20T19:28:03Z</dcterms:created>
  <dcterms:modified xsi:type="dcterms:W3CDTF">2021-10-24T02:56:57Z</dcterms:modified>
</cp:coreProperties>
</file>