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71" r:id="rId6"/>
    <p:sldId id="270" r:id="rId7"/>
    <p:sldId id="263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185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Leaders of Israel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11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Organization of Levitical Officials (23:1–26:32)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/>
          </a:bodyPr>
          <a:lstStyle/>
          <a:p>
            <a:r>
              <a:rPr lang="en-CA" sz="2800" dirty="0"/>
              <a:t>Divisions of Levites (23:1-32)</a:t>
            </a:r>
          </a:p>
          <a:p>
            <a:r>
              <a:rPr lang="en-CA" sz="2800" dirty="0"/>
              <a:t>Divisions of priests (24:1-31)</a:t>
            </a:r>
          </a:p>
          <a:p>
            <a:r>
              <a:rPr lang="en-CA" sz="2800" dirty="0"/>
              <a:t>Musicians (25:1-31)</a:t>
            </a:r>
          </a:p>
          <a:p>
            <a:r>
              <a:rPr lang="en-CA" sz="2800" dirty="0"/>
              <a:t>Gatekeepers (26:1-19)</a:t>
            </a:r>
          </a:p>
          <a:p>
            <a:r>
              <a:rPr lang="en-CA" sz="2800" dirty="0"/>
              <a:t>Officers and Judges (26:20-32)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Divisions of Levites (23:1-23)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Heads of ancestral houses organized for service (1-5)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Service of the temple 24000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Judges and officers 6000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Gatekeepers 4000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Musicians 4000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Divisions of Levites (23:1-23)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Three traditional families enumerated (6-23)</a:t>
            </a:r>
          </a:p>
          <a:p>
            <a:pPr marL="1466850" indent="-571500">
              <a:buFont typeface="+mj-lt"/>
              <a:buAutoNum type="romanUcPeriod"/>
            </a:pPr>
            <a:r>
              <a:rPr lang="en-CA" sz="2800" dirty="0"/>
              <a:t>Total of 24 families (Gershon 10, Kohath 9, </a:t>
            </a:r>
            <a:r>
              <a:rPr lang="en-CA" sz="2800" dirty="0" err="1"/>
              <a:t>Merari</a:t>
            </a:r>
            <a:r>
              <a:rPr lang="en-CA" sz="2800" dirty="0"/>
              <a:t> 5)</a:t>
            </a:r>
          </a:p>
          <a:p>
            <a:pPr marL="1466850" indent="-571500">
              <a:buFont typeface="+mj-lt"/>
              <a:buAutoNum type="romanUcPeriod"/>
            </a:pPr>
            <a:r>
              <a:rPr lang="en-CA" sz="2800" dirty="0"/>
              <a:t>Daughters through their husbands retained their positions (</a:t>
            </a:r>
            <a:r>
              <a:rPr lang="en-CA" sz="2800" dirty="0" err="1"/>
              <a:t>Mahli</a:t>
            </a:r>
            <a:r>
              <a:rPr lang="en-CA" sz="2800" dirty="0"/>
              <a:t>, v. 22)</a:t>
            </a:r>
          </a:p>
        </p:txBody>
      </p:sp>
    </p:spTree>
    <p:extLst>
      <p:ext uri="{BB962C8B-B14F-4D97-AF65-F5344CB8AC3E}">
        <p14:creationId xmlns:p14="http://schemas.microsoft.com/office/powerpoint/2010/main" val="302340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Levitical Duties (23:24-32)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Temple brings about change in the role of Levites</a:t>
            </a:r>
          </a:p>
          <a:p>
            <a:r>
              <a:rPr lang="en-CA" sz="2800" dirty="0"/>
              <a:t>Levites serve alongside the priests in temple function (v. 28)</a:t>
            </a:r>
          </a:p>
          <a:p>
            <a:r>
              <a:rPr lang="en-CA" sz="2800" dirty="0"/>
              <a:t>Care for storerooms, purity of sacred objects, sacred bread, music</a:t>
            </a:r>
          </a:p>
        </p:txBody>
      </p:sp>
    </p:spTree>
    <p:extLst>
      <p:ext uri="{BB962C8B-B14F-4D97-AF65-F5344CB8AC3E}">
        <p14:creationId xmlns:p14="http://schemas.microsoft.com/office/powerpoint/2010/main" val="407231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Divisions of Priests and Levites (24:1-31)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Twenty-four rotations of priests, each served two weeks (1-19)</a:t>
            </a:r>
          </a:p>
          <a:p>
            <a:r>
              <a:rPr lang="en-CA" sz="2800" dirty="0"/>
              <a:t>Update of the previous list of Levites (20-31; cf. 23:3-23)</a:t>
            </a:r>
          </a:p>
        </p:txBody>
      </p:sp>
    </p:spTree>
    <p:extLst>
      <p:ext uri="{BB962C8B-B14F-4D97-AF65-F5344CB8AC3E}">
        <p14:creationId xmlns:p14="http://schemas.microsoft.com/office/powerpoint/2010/main" val="288256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Organization of National Officials (27:1-34)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Military Commanders (27:1-15)</a:t>
            </a:r>
          </a:p>
          <a:p>
            <a:r>
              <a:rPr lang="en-CA" sz="2800" dirty="0"/>
              <a:t>Tribal Officers (27:16-24)</a:t>
            </a:r>
          </a:p>
          <a:p>
            <a:r>
              <a:rPr lang="en-CA" sz="2800" dirty="0"/>
              <a:t>Civil Administrators (27:25-31)</a:t>
            </a:r>
          </a:p>
          <a:p>
            <a:r>
              <a:rPr lang="en-CA" sz="2800"/>
              <a:t>Royal </a:t>
            </a:r>
            <a:r>
              <a:rPr lang="en-CA" sz="2800" dirty="0"/>
              <a:t>Council (27:32-34)</a:t>
            </a:r>
          </a:p>
        </p:txBody>
      </p:sp>
    </p:spTree>
    <p:extLst>
      <p:ext uri="{BB962C8B-B14F-4D97-AF65-F5344CB8AC3E}">
        <p14:creationId xmlns:p14="http://schemas.microsoft.com/office/powerpoint/2010/main" val="2458620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1944</TotalTime>
  <Words>229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The Books of Chronicles</vt:lpstr>
      <vt:lpstr>Leaders of Israel</vt:lpstr>
      <vt:lpstr>Organization of Levitical Officials (23:1–26:32)</vt:lpstr>
      <vt:lpstr>Divisions of Levites (23:1-23)</vt:lpstr>
      <vt:lpstr>Divisions of Levites (23:1-23)</vt:lpstr>
      <vt:lpstr>Levitical Duties (23:24-32)</vt:lpstr>
      <vt:lpstr>Divisions of Priests and Levites (24:1-31)</vt:lpstr>
      <vt:lpstr>Organization of National Officials (27:1-34)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14</cp:revision>
  <dcterms:created xsi:type="dcterms:W3CDTF">2021-10-20T19:28:03Z</dcterms:created>
  <dcterms:modified xsi:type="dcterms:W3CDTF">2021-10-26T02:16:27Z</dcterms:modified>
</cp:coreProperties>
</file>