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7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183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Temple Location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10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Outline of Chronicles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 fontScale="92500" lnSpcReduction="20000"/>
          </a:bodyPr>
          <a:lstStyle/>
          <a:p>
            <a:r>
              <a:rPr lang="en-CA" sz="2800" dirty="0"/>
              <a:t>Nation of Promise: 1 </a:t>
            </a:r>
            <a:r>
              <a:rPr lang="en-CA" sz="2800" dirty="0" err="1"/>
              <a:t>Chr</a:t>
            </a:r>
            <a:r>
              <a:rPr lang="en-CA" sz="2800" dirty="0"/>
              <a:t> 1-9:34</a:t>
            </a:r>
          </a:p>
          <a:p>
            <a:r>
              <a:rPr lang="en-CA" sz="2800" dirty="0"/>
              <a:t>Founding of the Kingdom: 1 </a:t>
            </a:r>
            <a:r>
              <a:rPr lang="en-CA" sz="2800" dirty="0" err="1"/>
              <a:t>Chr</a:t>
            </a:r>
            <a:r>
              <a:rPr lang="en-CA" sz="2800" dirty="0"/>
              <a:t> 9:35-20:8</a:t>
            </a:r>
          </a:p>
          <a:p>
            <a:r>
              <a:rPr lang="en-CA" sz="2800" b="1" dirty="0"/>
              <a:t>Preparation for the Temple: 1 </a:t>
            </a:r>
            <a:r>
              <a:rPr lang="en-CA" sz="2800" b="1" dirty="0" err="1"/>
              <a:t>Chr</a:t>
            </a:r>
            <a:r>
              <a:rPr lang="en-CA" sz="2800" b="1" dirty="0"/>
              <a:t> 21:1-29:30</a:t>
            </a:r>
          </a:p>
          <a:p>
            <a:r>
              <a:rPr lang="en-CA" sz="2800" dirty="0"/>
              <a:t>Reign of Solomon: 2 </a:t>
            </a:r>
            <a:r>
              <a:rPr lang="en-CA" sz="2800" dirty="0" err="1"/>
              <a:t>Chr</a:t>
            </a:r>
            <a:r>
              <a:rPr lang="en-CA" sz="2800" dirty="0"/>
              <a:t> 1:1-9:31</a:t>
            </a:r>
          </a:p>
          <a:p>
            <a:r>
              <a:rPr lang="en-CA" sz="2800" dirty="0"/>
              <a:t>Israel until the Exile of the North: 10:1-28:27)</a:t>
            </a:r>
          </a:p>
          <a:p>
            <a:r>
              <a:rPr lang="en-CA" sz="2800" dirty="0"/>
              <a:t>Healing under Hezekiah: 29:1-32:23</a:t>
            </a:r>
          </a:p>
          <a:p>
            <a:r>
              <a:rPr lang="en-CA" sz="2800" dirty="0"/>
              <a:t>Humiliation and Hope: 33:1-36:23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Designation of the Temple Site (21:1–22:1)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Census of David (21:1-7)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Who tests David? (cf. 2 Sam 24:1)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Who is Satan?</a:t>
            </a:r>
          </a:p>
          <a:p>
            <a:r>
              <a:rPr lang="en-CA" sz="2800" dirty="0"/>
              <a:t>Judgment and Confession (21:8-17)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Designation of the Temple Site (21:1–22:1)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Purchase of Threshing Site (21:18-25)</a:t>
            </a:r>
          </a:p>
          <a:p>
            <a:r>
              <a:rPr lang="en-CA" sz="2800" dirty="0"/>
              <a:t>Divine Response and Choice of Temple Site (21:26–22:1)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Signs of the dedication of the tabernacle in the wilderness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Tabernacle at that time was at Gibeon</a:t>
            </a:r>
          </a:p>
        </p:txBody>
      </p:sp>
    </p:spTree>
    <p:extLst>
      <p:ext uri="{BB962C8B-B14F-4D97-AF65-F5344CB8AC3E}">
        <p14:creationId xmlns:p14="http://schemas.microsoft.com/office/powerpoint/2010/main" val="407231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Charge to Build the Temple (22:2-19)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Provision of Temple Materials (22:2-5)</a:t>
            </a:r>
          </a:p>
          <a:p>
            <a:r>
              <a:rPr lang="en-CA" sz="2800" dirty="0"/>
              <a:t>Charge to Solomon (22:6-16)</a:t>
            </a:r>
          </a:p>
          <a:p>
            <a:r>
              <a:rPr lang="en-CA" sz="2800" dirty="0"/>
              <a:t>Charge to Leaders of Israel (22:17-19)</a:t>
            </a:r>
          </a:p>
        </p:txBody>
      </p:sp>
    </p:spTree>
    <p:extLst>
      <p:ext uri="{BB962C8B-B14F-4D97-AF65-F5344CB8AC3E}">
        <p14:creationId xmlns:p14="http://schemas.microsoft.com/office/powerpoint/2010/main" val="28825671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1937</TotalTime>
  <Words>183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The Books of Chronicles</vt:lpstr>
      <vt:lpstr>Temple Location</vt:lpstr>
      <vt:lpstr>Outline of Chronicles</vt:lpstr>
      <vt:lpstr>Designation of the Temple Site (21:1–22:1)</vt:lpstr>
      <vt:lpstr>Designation of the Temple Site (21:1–22:1)</vt:lpstr>
      <vt:lpstr>Charge to Build the Temple (22:2-19)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11</cp:revision>
  <dcterms:created xsi:type="dcterms:W3CDTF">2021-10-20T19:28:03Z</dcterms:created>
  <dcterms:modified xsi:type="dcterms:W3CDTF">2021-10-24T02:54:42Z</dcterms:modified>
</cp:coreProperties>
</file>