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Chronicles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 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books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Compare 2 </a:t>
            </a:r>
            <a:r>
              <a:rPr lang="en-CA" sz="2800" dirty="0" err="1"/>
              <a:t>Chr</a:t>
            </a:r>
            <a:r>
              <a:rPr lang="en-CA" sz="2800" dirty="0"/>
              <a:t> 36:22-23 with Ezra 1:1-3</a:t>
            </a:r>
          </a:p>
          <a:p>
            <a:r>
              <a:rPr lang="en-CA" sz="2800" dirty="0"/>
              <a:t>1 Esdras contains 2 </a:t>
            </a:r>
            <a:r>
              <a:rPr lang="en-CA" sz="2800" dirty="0" err="1"/>
              <a:t>Chr</a:t>
            </a:r>
            <a:r>
              <a:rPr lang="en-CA" sz="2800" dirty="0"/>
              <a:t> 35-36, Ezra, Neh. 7:73-8:12 (Septuagint)</a:t>
            </a:r>
          </a:p>
          <a:p>
            <a:r>
              <a:rPr lang="en-CA" sz="2800" dirty="0"/>
              <a:t>2 Esdras contains Ezra and Nehemiah (Septuagint)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canonical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1 Esdras was never included in the Hebrew canon </a:t>
            </a:r>
          </a:p>
          <a:p>
            <a:r>
              <a:rPr lang="en-CA" sz="2800" dirty="0"/>
              <a:t>1 Esdras was not included in the protestant canon (Reformation)</a:t>
            </a:r>
          </a:p>
          <a:p>
            <a:r>
              <a:rPr lang="en-CA" sz="2800" dirty="0"/>
              <a:t>1 Esdras is included in Catholic and Orthodox Bibles (Apocrypha)</a:t>
            </a:r>
          </a:p>
        </p:txBody>
      </p:sp>
    </p:spTree>
    <p:extLst>
      <p:ext uri="{BB962C8B-B14F-4D97-AF65-F5344CB8AC3E}">
        <p14:creationId xmlns:p14="http://schemas.microsoft.com/office/powerpoint/2010/main" val="78633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compositional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1 Esdras is not an early an early stage of writing Chronicles-Ezra-Nehemiah</a:t>
            </a:r>
          </a:p>
          <a:p>
            <a:r>
              <a:rPr lang="en-CA" sz="2800" dirty="0"/>
              <a:t>Chronicles is not related to Ezra-Nehemiah in composition</a:t>
            </a:r>
          </a:p>
          <a:p>
            <a:r>
              <a:rPr lang="en-CA" sz="2800" dirty="0"/>
              <a:t>The ending of Chronicles is theologically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346574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Chronicles is written at least six generations after Zerubbabel (1 </a:t>
            </a:r>
            <a:r>
              <a:rPr lang="en-CA" sz="2800" dirty="0" err="1"/>
              <a:t>Chr</a:t>
            </a:r>
            <a:r>
              <a:rPr lang="en-CA" sz="2800" dirty="0"/>
              <a:t> 3:17-24)</a:t>
            </a:r>
          </a:p>
          <a:p>
            <a:r>
              <a:rPr lang="en-CA" sz="2800" i="1" dirty="0" err="1"/>
              <a:t>Chronikon</a:t>
            </a:r>
            <a:r>
              <a:rPr lang="en-CA" sz="2800" dirty="0"/>
              <a:t> (Jerome): universal history beginning with creation</a:t>
            </a:r>
          </a:p>
          <a:p>
            <a:r>
              <a:rPr lang="en-CA" sz="2800" dirty="0"/>
              <a:t>Chronicles is written to the people of </a:t>
            </a:r>
            <a:r>
              <a:rPr lang="en-CA" sz="2800" dirty="0" err="1"/>
              <a:t>Yehud</a:t>
            </a:r>
            <a:r>
              <a:rPr lang="en-CA" sz="2800" dirty="0"/>
              <a:t> (Persia, ca. 400 BCE)</a:t>
            </a:r>
          </a:p>
          <a:p>
            <a:r>
              <a:rPr lang="en-CA" sz="2800" dirty="0"/>
              <a:t>Chronicles focuses on the promise to David (1 </a:t>
            </a:r>
            <a:r>
              <a:rPr lang="en-CA" sz="2800" dirty="0" err="1"/>
              <a:t>Chr</a:t>
            </a:r>
            <a:r>
              <a:rPr lang="en-CA" sz="2800" dirty="0"/>
              <a:t> 22, 28, 29)</a:t>
            </a:r>
          </a:p>
        </p:txBody>
      </p:sp>
    </p:spTree>
    <p:extLst>
      <p:ext uri="{BB962C8B-B14F-4D97-AF65-F5344CB8AC3E}">
        <p14:creationId xmlns:p14="http://schemas.microsoft.com/office/powerpoint/2010/main" val="208170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Genre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Chronicles is a history (“the events of the times”}</a:t>
            </a:r>
          </a:p>
          <a:p>
            <a:r>
              <a:rPr lang="en-CA" sz="2800" dirty="0"/>
              <a:t>The Bible is the main source of the history (starting in Genesis)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Kings is quoted most extensively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The Chronicler does not have our version of Kings (Masoretic text)</a:t>
            </a:r>
          </a:p>
          <a:p>
            <a:r>
              <a:rPr lang="en-CA" sz="2800" dirty="0"/>
              <a:t>The Chronicler had access to other archives</a:t>
            </a:r>
          </a:p>
        </p:txBody>
      </p:sp>
    </p:spTree>
    <p:extLst>
      <p:ext uri="{BB962C8B-B14F-4D97-AF65-F5344CB8AC3E}">
        <p14:creationId xmlns:p14="http://schemas.microsoft.com/office/powerpoint/2010/main" val="367756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DB61-BCE5-43A9-8DF8-996847CD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History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C24D-94C9-4830-95E7-BC62607C7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Chronicles is a history written for its time</a:t>
            </a:r>
          </a:p>
          <a:p>
            <a:pPr lvl="1"/>
            <a:r>
              <a:rPr lang="en-CA" dirty="0"/>
              <a:t>The Chronicler provides an entirely new interpretation of the former prophets</a:t>
            </a:r>
          </a:p>
          <a:p>
            <a:pPr lvl="1"/>
            <a:r>
              <a:rPr lang="en-CA" dirty="0"/>
              <a:t>The Chronicler assumes a knowledge of the Scriptures (e. g. genealogies)</a:t>
            </a:r>
          </a:p>
          <a:p>
            <a:r>
              <a:rPr lang="en-CA" dirty="0"/>
              <a:t>Chronicles is a history written for our time</a:t>
            </a:r>
          </a:p>
          <a:p>
            <a:pPr lvl="1"/>
            <a:r>
              <a:rPr lang="en-CA" dirty="0"/>
              <a:t>The kingdom of God (e.g. 1 </a:t>
            </a:r>
            <a:r>
              <a:rPr lang="en-CA" dirty="0" err="1"/>
              <a:t>Chr</a:t>
            </a:r>
            <a:r>
              <a:rPr lang="en-CA" dirty="0"/>
              <a:t> 28:5) is a concept assumed by the New Testament</a:t>
            </a:r>
          </a:p>
          <a:p>
            <a:pPr lvl="1"/>
            <a:r>
              <a:rPr lang="en-CA" dirty="0"/>
              <a:t>Chronicles teaches us to live in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10820742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309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The Books of Chronicles</vt:lpstr>
      <vt:lpstr>Chronicles</vt:lpstr>
      <vt:lpstr>The books of chronicles</vt:lpstr>
      <vt:lpstr>canonical history</vt:lpstr>
      <vt:lpstr>compositional history</vt:lpstr>
      <vt:lpstr>Purpose of Chronicles</vt:lpstr>
      <vt:lpstr>Genre of Chronicles</vt:lpstr>
      <vt:lpstr>History of Chronicles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</cp:revision>
  <dcterms:created xsi:type="dcterms:W3CDTF">2021-10-22T19:22:14Z</dcterms:created>
  <dcterms:modified xsi:type="dcterms:W3CDTF">2021-10-25T21:52:34Z</dcterms:modified>
</cp:coreProperties>
</file>