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B9D2136A-D63E-4105-8F09-994D2EC6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2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D590AFF0-2A87-4B1F-AA9F-98173E0CF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0596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475A9F-9FFE-427A-B859-9695311ECEB3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3C1E-0797-4F01-902C-8068866D9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E5A09-EBEB-460E-981D-2BFD4F393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12CA-B5D2-40A0-9BF4-79FE33190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ACB47-8874-4998-AEDA-7BD6B61E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0D505-222C-4A62-8E85-150919E99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4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FDCFF-214C-4662-A588-2F33A5B6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18E63-AFA7-4D81-B495-2D5ACE4C1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A54EC-1D9A-4038-8F3E-89CF74545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64FB-69D1-466B-9E82-F473B404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7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8437-DE54-4CB0-846E-3BD587CD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2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876A3-86FC-403B-853C-8267EF526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6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56FF6D3-CD40-450C-B93F-B71F29370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60"/>
          <p:cNvGrpSpPr>
            <a:grpSpLocks/>
          </p:cNvGrpSpPr>
          <p:nvPr/>
        </p:nvGrpSpPr>
        <p:grpSpPr bwMode="auto">
          <a:xfrm>
            <a:off x="0" y="0"/>
            <a:ext cx="9132888" cy="6846888"/>
            <a:chOff x="0" y="0"/>
            <a:chExt cx="5753" cy="4313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108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33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"/>
              <p:cNvSpPr>
                <a:spLocks noChangeArrowheads="1"/>
              </p:cNvSpPr>
              <p:nvPr/>
            </p:nvSpPr>
            <p:spPr bwMode="auto">
              <a:xfrm>
                <a:off x="0" y="3976"/>
                <a:ext cx="5752" cy="33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36" cy="431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8"/>
              <p:cNvSpPr>
                <a:spLocks noChangeArrowheads="1"/>
              </p:cNvSpPr>
              <p:nvPr/>
            </p:nvSpPr>
            <p:spPr bwMode="auto">
              <a:xfrm>
                <a:off x="5416" y="0"/>
                <a:ext cx="336" cy="431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59"/>
            <p:cNvGrpSpPr>
              <a:grpSpLocks/>
            </p:cNvGrpSpPr>
            <p:nvPr/>
          </p:nvGrpSpPr>
          <p:grpSpPr bwMode="auto">
            <a:xfrm>
              <a:off x="0" y="0"/>
              <a:ext cx="5753" cy="4313"/>
              <a:chOff x="0" y="0"/>
              <a:chExt cx="5753" cy="4313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1206" y="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02" y="12"/>
                <a:ext cx="205" cy="679"/>
              </a:xfrm>
              <a:custGeom>
                <a:avLst/>
                <a:gdLst>
                  <a:gd name="T0" fmla="*/ 83 w 205"/>
                  <a:gd name="T1" fmla="*/ 17 h 679"/>
                  <a:gd name="T2" fmla="*/ 187 w 205"/>
                  <a:gd name="T3" fmla="*/ 0 h 679"/>
                  <a:gd name="T4" fmla="*/ 135 w 205"/>
                  <a:gd name="T5" fmla="*/ 108 h 679"/>
                  <a:gd name="T6" fmla="*/ 94 w 205"/>
                  <a:gd name="T7" fmla="*/ 229 h 679"/>
                  <a:gd name="T8" fmla="*/ 83 w 205"/>
                  <a:gd name="T9" fmla="*/ 281 h 679"/>
                  <a:gd name="T10" fmla="*/ 83 w 205"/>
                  <a:gd name="T11" fmla="*/ 328 h 679"/>
                  <a:gd name="T12" fmla="*/ 98 w 205"/>
                  <a:gd name="T13" fmla="*/ 376 h 679"/>
                  <a:gd name="T14" fmla="*/ 121 w 205"/>
                  <a:gd name="T15" fmla="*/ 406 h 679"/>
                  <a:gd name="T16" fmla="*/ 148 w 205"/>
                  <a:gd name="T17" fmla="*/ 436 h 679"/>
                  <a:gd name="T18" fmla="*/ 185 w 205"/>
                  <a:gd name="T19" fmla="*/ 492 h 679"/>
                  <a:gd name="T20" fmla="*/ 200 w 205"/>
                  <a:gd name="T21" fmla="*/ 531 h 679"/>
                  <a:gd name="T22" fmla="*/ 204 w 205"/>
                  <a:gd name="T23" fmla="*/ 579 h 679"/>
                  <a:gd name="T24" fmla="*/ 196 w 205"/>
                  <a:gd name="T25" fmla="*/ 639 h 679"/>
                  <a:gd name="T26" fmla="*/ 173 w 205"/>
                  <a:gd name="T27" fmla="*/ 678 h 679"/>
                  <a:gd name="T28" fmla="*/ 79 w 205"/>
                  <a:gd name="T29" fmla="*/ 592 h 679"/>
                  <a:gd name="T30" fmla="*/ 92 w 205"/>
                  <a:gd name="T31" fmla="*/ 566 h 679"/>
                  <a:gd name="T32" fmla="*/ 102 w 205"/>
                  <a:gd name="T33" fmla="*/ 531 h 679"/>
                  <a:gd name="T34" fmla="*/ 102 w 205"/>
                  <a:gd name="T35" fmla="*/ 497 h 679"/>
                  <a:gd name="T36" fmla="*/ 94 w 205"/>
                  <a:gd name="T37" fmla="*/ 458 h 679"/>
                  <a:gd name="T38" fmla="*/ 77 w 205"/>
                  <a:gd name="T39" fmla="*/ 419 h 679"/>
                  <a:gd name="T40" fmla="*/ 50 w 205"/>
                  <a:gd name="T41" fmla="*/ 380 h 679"/>
                  <a:gd name="T42" fmla="*/ 19 w 205"/>
                  <a:gd name="T43" fmla="*/ 341 h 679"/>
                  <a:gd name="T44" fmla="*/ 4 w 205"/>
                  <a:gd name="T45" fmla="*/ 281 h 679"/>
                  <a:gd name="T46" fmla="*/ 0 w 205"/>
                  <a:gd name="T47" fmla="*/ 220 h 679"/>
                  <a:gd name="T48" fmla="*/ 8 w 205"/>
                  <a:gd name="T49" fmla="*/ 173 h 679"/>
                  <a:gd name="T50" fmla="*/ 35 w 205"/>
                  <a:gd name="T51" fmla="*/ 117 h 679"/>
                  <a:gd name="T52" fmla="*/ 83 w 205"/>
                  <a:gd name="T53" fmla="*/ 17 h 67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05" h="679">
                    <a:moveTo>
                      <a:pt x="83" y="17"/>
                    </a:moveTo>
                    <a:lnTo>
                      <a:pt x="187" y="0"/>
                    </a:lnTo>
                    <a:lnTo>
                      <a:pt x="135" y="108"/>
                    </a:lnTo>
                    <a:lnTo>
                      <a:pt x="94" y="229"/>
                    </a:lnTo>
                    <a:lnTo>
                      <a:pt x="83" y="281"/>
                    </a:lnTo>
                    <a:lnTo>
                      <a:pt x="83" y="328"/>
                    </a:lnTo>
                    <a:lnTo>
                      <a:pt x="98" y="376"/>
                    </a:lnTo>
                    <a:lnTo>
                      <a:pt x="121" y="406"/>
                    </a:lnTo>
                    <a:lnTo>
                      <a:pt x="148" y="436"/>
                    </a:lnTo>
                    <a:lnTo>
                      <a:pt x="185" y="492"/>
                    </a:lnTo>
                    <a:lnTo>
                      <a:pt x="200" y="531"/>
                    </a:lnTo>
                    <a:lnTo>
                      <a:pt x="204" y="579"/>
                    </a:lnTo>
                    <a:lnTo>
                      <a:pt x="196" y="639"/>
                    </a:lnTo>
                    <a:lnTo>
                      <a:pt x="173" y="678"/>
                    </a:lnTo>
                    <a:lnTo>
                      <a:pt x="79" y="592"/>
                    </a:lnTo>
                    <a:lnTo>
                      <a:pt x="92" y="566"/>
                    </a:lnTo>
                    <a:lnTo>
                      <a:pt x="102" y="531"/>
                    </a:lnTo>
                    <a:lnTo>
                      <a:pt x="102" y="497"/>
                    </a:lnTo>
                    <a:lnTo>
                      <a:pt x="94" y="458"/>
                    </a:lnTo>
                    <a:lnTo>
                      <a:pt x="77" y="419"/>
                    </a:lnTo>
                    <a:lnTo>
                      <a:pt x="50" y="380"/>
                    </a:lnTo>
                    <a:lnTo>
                      <a:pt x="19" y="341"/>
                    </a:lnTo>
                    <a:lnTo>
                      <a:pt x="4" y="281"/>
                    </a:lnTo>
                    <a:lnTo>
                      <a:pt x="0" y="220"/>
                    </a:lnTo>
                    <a:lnTo>
                      <a:pt x="8" y="173"/>
                    </a:lnTo>
                    <a:lnTo>
                      <a:pt x="35" y="117"/>
                    </a:lnTo>
                    <a:lnTo>
                      <a:pt x="83" y="17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0" y="1512"/>
                <a:ext cx="277" cy="415"/>
              </a:xfrm>
              <a:custGeom>
                <a:avLst/>
                <a:gdLst>
                  <a:gd name="T0" fmla="*/ 113 w 277"/>
                  <a:gd name="T1" fmla="*/ 11 h 415"/>
                  <a:gd name="T2" fmla="*/ 253 w 277"/>
                  <a:gd name="T3" fmla="*/ 0 h 415"/>
                  <a:gd name="T4" fmla="*/ 183 w 277"/>
                  <a:gd name="T5" fmla="*/ 66 h 415"/>
                  <a:gd name="T6" fmla="*/ 127 w 277"/>
                  <a:gd name="T7" fmla="*/ 140 h 415"/>
                  <a:gd name="T8" fmla="*/ 113 w 277"/>
                  <a:gd name="T9" fmla="*/ 171 h 415"/>
                  <a:gd name="T10" fmla="*/ 113 w 277"/>
                  <a:gd name="T11" fmla="*/ 200 h 415"/>
                  <a:gd name="T12" fmla="*/ 132 w 277"/>
                  <a:gd name="T13" fmla="*/ 229 h 415"/>
                  <a:gd name="T14" fmla="*/ 163 w 277"/>
                  <a:gd name="T15" fmla="*/ 248 h 415"/>
                  <a:gd name="T16" fmla="*/ 200 w 277"/>
                  <a:gd name="T17" fmla="*/ 266 h 415"/>
                  <a:gd name="T18" fmla="*/ 251 w 277"/>
                  <a:gd name="T19" fmla="*/ 301 h 415"/>
                  <a:gd name="T20" fmla="*/ 270 w 277"/>
                  <a:gd name="T21" fmla="*/ 324 h 415"/>
                  <a:gd name="T22" fmla="*/ 276 w 277"/>
                  <a:gd name="T23" fmla="*/ 353 h 415"/>
                  <a:gd name="T24" fmla="*/ 265 w 277"/>
                  <a:gd name="T25" fmla="*/ 390 h 415"/>
                  <a:gd name="T26" fmla="*/ 234 w 277"/>
                  <a:gd name="T27" fmla="*/ 414 h 415"/>
                  <a:gd name="T28" fmla="*/ 107 w 277"/>
                  <a:gd name="T29" fmla="*/ 361 h 415"/>
                  <a:gd name="T30" fmla="*/ 124 w 277"/>
                  <a:gd name="T31" fmla="*/ 345 h 415"/>
                  <a:gd name="T32" fmla="*/ 138 w 277"/>
                  <a:gd name="T33" fmla="*/ 324 h 415"/>
                  <a:gd name="T34" fmla="*/ 138 w 277"/>
                  <a:gd name="T35" fmla="*/ 303 h 415"/>
                  <a:gd name="T36" fmla="*/ 127 w 277"/>
                  <a:gd name="T37" fmla="*/ 280 h 415"/>
                  <a:gd name="T38" fmla="*/ 104 w 277"/>
                  <a:gd name="T39" fmla="*/ 256 h 415"/>
                  <a:gd name="T40" fmla="*/ 68 w 277"/>
                  <a:gd name="T41" fmla="*/ 232 h 415"/>
                  <a:gd name="T42" fmla="*/ 25 w 277"/>
                  <a:gd name="T43" fmla="*/ 208 h 415"/>
                  <a:gd name="T44" fmla="*/ 6 w 277"/>
                  <a:gd name="T45" fmla="*/ 171 h 415"/>
                  <a:gd name="T46" fmla="*/ 0 w 277"/>
                  <a:gd name="T47" fmla="*/ 134 h 415"/>
                  <a:gd name="T48" fmla="*/ 11 w 277"/>
                  <a:gd name="T49" fmla="*/ 105 h 415"/>
                  <a:gd name="T50" fmla="*/ 48 w 277"/>
                  <a:gd name="T51" fmla="*/ 71 h 415"/>
                  <a:gd name="T52" fmla="*/ 113 w 277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415">
                    <a:moveTo>
                      <a:pt x="113" y="11"/>
                    </a:moveTo>
                    <a:lnTo>
                      <a:pt x="253" y="0"/>
                    </a:lnTo>
                    <a:lnTo>
                      <a:pt x="183" y="66"/>
                    </a:lnTo>
                    <a:lnTo>
                      <a:pt x="127" y="140"/>
                    </a:lnTo>
                    <a:lnTo>
                      <a:pt x="113" y="171"/>
                    </a:lnTo>
                    <a:lnTo>
                      <a:pt x="113" y="200"/>
                    </a:lnTo>
                    <a:lnTo>
                      <a:pt x="132" y="229"/>
                    </a:lnTo>
                    <a:lnTo>
                      <a:pt x="163" y="248"/>
                    </a:lnTo>
                    <a:lnTo>
                      <a:pt x="200" y="266"/>
                    </a:lnTo>
                    <a:lnTo>
                      <a:pt x="251" y="301"/>
                    </a:lnTo>
                    <a:lnTo>
                      <a:pt x="270" y="324"/>
                    </a:lnTo>
                    <a:lnTo>
                      <a:pt x="276" y="353"/>
                    </a:lnTo>
                    <a:lnTo>
                      <a:pt x="265" y="390"/>
                    </a:lnTo>
                    <a:lnTo>
                      <a:pt x="234" y="414"/>
                    </a:lnTo>
                    <a:lnTo>
                      <a:pt x="107" y="361"/>
                    </a:lnTo>
                    <a:lnTo>
                      <a:pt x="124" y="345"/>
                    </a:lnTo>
                    <a:lnTo>
                      <a:pt x="138" y="324"/>
                    </a:lnTo>
                    <a:lnTo>
                      <a:pt x="138" y="303"/>
                    </a:lnTo>
                    <a:lnTo>
                      <a:pt x="127" y="280"/>
                    </a:lnTo>
                    <a:lnTo>
                      <a:pt x="104" y="256"/>
                    </a:lnTo>
                    <a:lnTo>
                      <a:pt x="68" y="232"/>
                    </a:lnTo>
                    <a:lnTo>
                      <a:pt x="25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1" y="105"/>
                    </a:lnTo>
                    <a:lnTo>
                      <a:pt x="48" y="71"/>
                    </a:lnTo>
                    <a:lnTo>
                      <a:pt x="113" y="11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362" y="366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894" y="42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90" y="960"/>
                <a:ext cx="229" cy="463"/>
              </a:xfrm>
              <a:custGeom>
                <a:avLst/>
                <a:gdLst>
                  <a:gd name="T0" fmla="*/ 135 w 229"/>
                  <a:gd name="T1" fmla="*/ 12 h 463"/>
                  <a:gd name="T2" fmla="*/ 19 w 229"/>
                  <a:gd name="T3" fmla="*/ 0 h 463"/>
                  <a:gd name="T4" fmla="*/ 77 w 229"/>
                  <a:gd name="T5" fmla="*/ 74 h 463"/>
                  <a:gd name="T6" fmla="*/ 123 w 229"/>
                  <a:gd name="T7" fmla="*/ 156 h 463"/>
                  <a:gd name="T8" fmla="*/ 135 w 229"/>
                  <a:gd name="T9" fmla="*/ 191 h 463"/>
                  <a:gd name="T10" fmla="*/ 135 w 229"/>
                  <a:gd name="T11" fmla="*/ 224 h 463"/>
                  <a:gd name="T12" fmla="*/ 119 w 229"/>
                  <a:gd name="T13" fmla="*/ 256 h 463"/>
                  <a:gd name="T14" fmla="*/ 93 w 229"/>
                  <a:gd name="T15" fmla="*/ 277 h 463"/>
                  <a:gd name="T16" fmla="*/ 63 w 229"/>
                  <a:gd name="T17" fmla="*/ 297 h 463"/>
                  <a:gd name="T18" fmla="*/ 21 w 229"/>
                  <a:gd name="T19" fmla="*/ 335 h 463"/>
                  <a:gd name="T20" fmla="*/ 5 w 229"/>
                  <a:gd name="T21" fmla="*/ 362 h 463"/>
                  <a:gd name="T22" fmla="*/ 0 w 229"/>
                  <a:gd name="T23" fmla="*/ 394 h 463"/>
                  <a:gd name="T24" fmla="*/ 9 w 229"/>
                  <a:gd name="T25" fmla="*/ 436 h 463"/>
                  <a:gd name="T26" fmla="*/ 35 w 229"/>
                  <a:gd name="T27" fmla="*/ 462 h 463"/>
                  <a:gd name="T28" fmla="*/ 140 w 229"/>
                  <a:gd name="T29" fmla="*/ 403 h 463"/>
                  <a:gd name="T30" fmla="*/ 126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23 w 229"/>
                  <a:gd name="T37" fmla="*/ 312 h 463"/>
                  <a:gd name="T38" fmla="*/ 142 w 229"/>
                  <a:gd name="T39" fmla="*/ 285 h 463"/>
                  <a:gd name="T40" fmla="*/ 172 w 229"/>
                  <a:gd name="T41" fmla="*/ 259 h 463"/>
                  <a:gd name="T42" fmla="*/ 207 w 229"/>
                  <a:gd name="T43" fmla="*/ 232 h 463"/>
                  <a:gd name="T44" fmla="*/ 223 w 229"/>
                  <a:gd name="T45" fmla="*/ 191 h 463"/>
                  <a:gd name="T46" fmla="*/ 228 w 229"/>
                  <a:gd name="T47" fmla="*/ 150 h 463"/>
                  <a:gd name="T48" fmla="*/ 219 w 229"/>
                  <a:gd name="T49" fmla="*/ 118 h 463"/>
                  <a:gd name="T50" fmla="*/ 188 w 229"/>
                  <a:gd name="T51" fmla="*/ 79 h 463"/>
                  <a:gd name="T52" fmla="*/ 135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135" y="12"/>
                    </a:moveTo>
                    <a:lnTo>
                      <a:pt x="19" y="0"/>
                    </a:lnTo>
                    <a:lnTo>
                      <a:pt x="77" y="74"/>
                    </a:lnTo>
                    <a:lnTo>
                      <a:pt x="123" y="156"/>
                    </a:lnTo>
                    <a:lnTo>
                      <a:pt x="135" y="191"/>
                    </a:lnTo>
                    <a:lnTo>
                      <a:pt x="135" y="224"/>
                    </a:lnTo>
                    <a:lnTo>
                      <a:pt x="119" y="256"/>
                    </a:lnTo>
                    <a:lnTo>
                      <a:pt x="93" y="277"/>
                    </a:lnTo>
                    <a:lnTo>
                      <a:pt x="63" y="297"/>
                    </a:lnTo>
                    <a:lnTo>
                      <a:pt x="21" y="335"/>
                    </a:lnTo>
                    <a:lnTo>
                      <a:pt x="5" y="362"/>
                    </a:lnTo>
                    <a:lnTo>
                      <a:pt x="0" y="394"/>
                    </a:lnTo>
                    <a:lnTo>
                      <a:pt x="9" y="436"/>
                    </a:lnTo>
                    <a:lnTo>
                      <a:pt x="35" y="462"/>
                    </a:lnTo>
                    <a:lnTo>
                      <a:pt x="140" y="403"/>
                    </a:lnTo>
                    <a:lnTo>
                      <a:pt x="126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23" y="312"/>
                    </a:lnTo>
                    <a:lnTo>
                      <a:pt x="142" y="285"/>
                    </a:lnTo>
                    <a:lnTo>
                      <a:pt x="172" y="259"/>
                    </a:lnTo>
                    <a:lnTo>
                      <a:pt x="207" y="232"/>
                    </a:lnTo>
                    <a:lnTo>
                      <a:pt x="223" y="191"/>
                    </a:lnTo>
                    <a:lnTo>
                      <a:pt x="228" y="150"/>
                    </a:lnTo>
                    <a:lnTo>
                      <a:pt x="219" y="118"/>
                    </a:lnTo>
                    <a:lnTo>
                      <a:pt x="188" y="79"/>
                    </a:lnTo>
                    <a:lnTo>
                      <a:pt x="135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0" y="66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0" y="330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84" y="360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120" y="3978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1704" y="3894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2820" y="402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3816" y="384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4140" y="3918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5400" y="366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5436" y="2214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5484" y="1362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5154" y="570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5568" y="30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3948" y="186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2712" y="18"/>
                <a:ext cx="157" cy="187"/>
              </a:xfrm>
              <a:custGeom>
                <a:avLst/>
                <a:gdLst>
                  <a:gd name="T0" fmla="*/ 66 w 157"/>
                  <a:gd name="T1" fmla="*/ 0 h 187"/>
                  <a:gd name="T2" fmla="*/ 0 w 157"/>
                  <a:gd name="T3" fmla="*/ 102 h 187"/>
                  <a:gd name="T4" fmla="*/ 94 w 157"/>
                  <a:gd name="T5" fmla="*/ 186 h 187"/>
                  <a:gd name="T6" fmla="*/ 156 w 157"/>
                  <a:gd name="T7" fmla="*/ 84 h 187"/>
                  <a:gd name="T8" fmla="*/ 66 w 15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87">
                    <a:moveTo>
                      <a:pt x="66" y="0"/>
                    </a:moveTo>
                    <a:lnTo>
                      <a:pt x="0" y="102"/>
                    </a:lnTo>
                    <a:lnTo>
                      <a:pt x="94" y="186"/>
                    </a:lnTo>
                    <a:lnTo>
                      <a:pt x="156" y="84"/>
                    </a:lnTo>
                    <a:lnTo>
                      <a:pt x="66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1743" y="45"/>
                <a:ext cx="283" cy="241"/>
              </a:xfrm>
              <a:custGeom>
                <a:avLst/>
                <a:gdLst>
                  <a:gd name="T0" fmla="*/ 275 w 283"/>
                  <a:gd name="T1" fmla="*/ 98 h 241"/>
                  <a:gd name="T2" fmla="*/ 282 w 283"/>
                  <a:gd name="T3" fmla="*/ 220 h 241"/>
                  <a:gd name="T4" fmla="*/ 237 w 283"/>
                  <a:gd name="T5" fmla="*/ 159 h 241"/>
                  <a:gd name="T6" fmla="*/ 187 w 283"/>
                  <a:gd name="T7" fmla="*/ 110 h 241"/>
                  <a:gd name="T8" fmla="*/ 165 w 283"/>
                  <a:gd name="T9" fmla="*/ 98 h 241"/>
                  <a:gd name="T10" fmla="*/ 145 w 283"/>
                  <a:gd name="T11" fmla="*/ 98 h 241"/>
                  <a:gd name="T12" fmla="*/ 126 w 283"/>
                  <a:gd name="T13" fmla="*/ 115 h 241"/>
                  <a:gd name="T14" fmla="*/ 113 w 283"/>
                  <a:gd name="T15" fmla="*/ 142 h 241"/>
                  <a:gd name="T16" fmla="*/ 101 w 283"/>
                  <a:gd name="T17" fmla="*/ 174 h 241"/>
                  <a:gd name="T18" fmla="*/ 77 w 283"/>
                  <a:gd name="T19" fmla="*/ 218 h 241"/>
                  <a:gd name="T20" fmla="*/ 61 w 283"/>
                  <a:gd name="T21" fmla="*/ 235 h 241"/>
                  <a:gd name="T22" fmla="*/ 41 w 283"/>
                  <a:gd name="T23" fmla="*/ 240 h 241"/>
                  <a:gd name="T24" fmla="*/ 16 w 283"/>
                  <a:gd name="T25" fmla="*/ 230 h 241"/>
                  <a:gd name="T26" fmla="*/ 0 w 283"/>
                  <a:gd name="T27" fmla="*/ 203 h 241"/>
                  <a:gd name="T28" fmla="*/ 36 w 283"/>
                  <a:gd name="T29" fmla="*/ 93 h 241"/>
                  <a:gd name="T30" fmla="*/ 47 w 283"/>
                  <a:gd name="T31" fmla="*/ 108 h 241"/>
                  <a:gd name="T32" fmla="*/ 61 w 283"/>
                  <a:gd name="T33" fmla="*/ 120 h 241"/>
                  <a:gd name="T34" fmla="*/ 75 w 283"/>
                  <a:gd name="T35" fmla="*/ 120 h 241"/>
                  <a:gd name="T36" fmla="*/ 92 w 283"/>
                  <a:gd name="T37" fmla="*/ 110 h 241"/>
                  <a:gd name="T38" fmla="*/ 108 w 283"/>
                  <a:gd name="T39" fmla="*/ 91 h 241"/>
                  <a:gd name="T40" fmla="*/ 124 w 283"/>
                  <a:gd name="T41" fmla="*/ 59 h 241"/>
                  <a:gd name="T42" fmla="*/ 140 w 283"/>
                  <a:gd name="T43" fmla="*/ 22 h 241"/>
                  <a:gd name="T44" fmla="*/ 165 w 283"/>
                  <a:gd name="T45" fmla="*/ 5 h 241"/>
                  <a:gd name="T46" fmla="*/ 190 w 283"/>
                  <a:gd name="T47" fmla="*/ 0 h 241"/>
                  <a:gd name="T48" fmla="*/ 210 w 283"/>
                  <a:gd name="T49" fmla="*/ 10 h 241"/>
                  <a:gd name="T50" fmla="*/ 234 w 283"/>
                  <a:gd name="T51" fmla="*/ 42 h 241"/>
                  <a:gd name="T52" fmla="*/ 275 w 283"/>
                  <a:gd name="T53" fmla="*/ 98 h 2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3" h="241">
                    <a:moveTo>
                      <a:pt x="275" y="98"/>
                    </a:moveTo>
                    <a:lnTo>
                      <a:pt x="282" y="220"/>
                    </a:lnTo>
                    <a:lnTo>
                      <a:pt x="237" y="159"/>
                    </a:lnTo>
                    <a:lnTo>
                      <a:pt x="187" y="110"/>
                    </a:lnTo>
                    <a:lnTo>
                      <a:pt x="165" y="98"/>
                    </a:lnTo>
                    <a:lnTo>
                      <a:pt x="145" y="98"/>
                    </a:lnTo>
                    <a:lnTo>
                      <a:pt x="126" y="115"/>
                    </a:lnTo>
                    <a:lnTo>
                      <a:pt x="113" y="142"/>
                    </a:lnTo>
                    <a:lnTo>
                      <a:pt x="101" y="174"/>
                    </a:lnTo>
                    <a:lnTo>
                      <a:pt x="77" y="218"/>
                    </a:lnTo>
                    <a:lnTo>
                      <a:pt x="61" y="235"/>
                    </a:lnTo>
                    <a:lnTo>
                      <a:pt x="41" y="240"/>
                    </a:lnTo>
                    <a:lnTo>
                      <a:pt x="16" y="230"/>
                    </a:lnTo>
                    <a:lnTo>
                      <a:pt x="0" y="203"/>
                    </a:lnTo>
                    <a:lnTo>
                      <a:pt x="36" y="93"/>
                    </a:lnTo>
                    <a:lnTo>
                      <a:pt x="47" y="108"/>
                    </a:lnTo>
                    <a:lnTo>
                      <a:pt x="61" y="120"/>
                    </a:lnTo>
                    <a:lnTo>
                      <a:pt x="75" y="120"/>
                    </a:lnTo>
                    <a:lnTo>
                      <a:pt x="92" y="110"/>
                    </a:lnTo>
                    <a:lnTo>
                      <a:pt x="108" y="91"/>
                    </a:lnTo>
                    <a:lnTo>
                      <a:pt x="124" y="59"/>
                    </a:lnTo>
                    <a:lnTo>
                      <a:pt x="140" y="22"/>
                    </a:lnTo>
                    <a:lnTo>
                      <a:pt x="165" y="5"/>
                    </a:lnTo>
                    <a:lnTo>
                      <a:pt x="190" y="0"/>
                    </a:lnTo>
                    <a:lnTo>
                      <a:pt x="210" y="10"/>
                    </a:lnTo>
                    <a:lnTo>
                      <a:pt x="234" y="42"/>
                    </a:lnTo>
                    <a:lnTo>
                      <a:pt x="275" y="98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5229" y="189"/>
                <a:ext cx="283" cy="241"/>
              </a:xfrm>
              <a:custGeom>
                <a:avLst/>
                <a:gdLst>
                  <a:gd name="T0" fmla="*/ 275 w 283"/>
                  <a:gd name="T1" fmla="*/ 98 h 241"/>
                  <a:gd name="T2" fmla="*/ 282 w 283"/>
                  <a:gd name="T3" fmla="*/ 220 h 241"/>
                  <a:gd name="T4" fmla="*/ 237 w 283"/>
                  <a:gd name="T5" fmla="*/ 159 h 241"/>
                  <a:gd name="T6" fmla="*/ 187 w 283"/>
                  <a:gd name="T7" fmla="*/ 110 h 241"/>
                  <a:gd name="T8" fmla="*/ 165 w 283"/>
                  <a:gd name="T9" fmla="*/ 98 h 241"/>
                  <a:gd name="T10" fmla="*/ 145 w 283"/>
                  <a:gd name="T11" fmla="*/ 98 h 241"/>
                  <a:gd name="T12" fmla="*/ 126 w 283"/>
                  <a:gd name="T13" fmla="*/ 115 h 241"/>
                  <a:gd name="T14" fmla="*/ 113 w 283"/>
                  <a:gd name="T15" fmla="*/ 142 h 241"/>
                  <a:gd name="T16" fmla="*/ 101 w 283"/>
                  <a:gd name="T17" fmla="*/ 174 h 241"/>
                  <a:gd name="T18" fmla="*/ 77 w 283"/>
                  <a:gd name="T19" fmla="*/ 218 h 241"/>
                  <a:gd name="T20" fmla="*/ 61 w 283"/>
                  <a:gd name="T21" fmla="*/ 235 h 241"/>
                  <a:gd name="T22" fmla="*/ 41 w 283"/>
                  <a:gd name="T23" fmla="*/ 240 h 241"/>
                  <a:gd name="T24" fmla="*/ 16 w 283"/>
                  <a:gd name="T25" fmla="*/ 230 h 241"/>
                  <a:gd name="T26" fmla="*/ 0 w 283"/>
                  <a:gd name="T27" fmla="*/ 203 h 241"/>
                  <a:gd name="T28" fmla="*/ 36 w 283"/>
                  <a:gd name="T29" fmla="*/ 93 h 241"/>
                  <a:gd name="T30" fmla="*/ 47 w 283"/>
                  <a:gd name="T31" fmla="*/ 108 h 241"/>
                  <a:gd name="T32" fmla="*/ 61 w 283"/>
                  <a:gd name="T33" fmla="*/ 120 h 241"/>
                  <a:gd name="T34" fmla="*/ 75 w 283"/>
                  <a:gd name="T35" fmla="*/ 120 h 241"/>
                  <a:gd name="T36" fmla="*/ 92 w 283"/>
                  <a:gd name="T37" fmla="*/ 110 h 241"/>
                  <a:gd name="T38" fmla="*/ 108 w 283"/>
                  <a:gd name="T39" fmla="*/ 91 h 241"/>
                  <a:gd name="T40" fmla="*/ 124 w 283"/>
                  <a:gd name="T41" fmla="*/ 59 h 241"/>
                  <a:gd name="T42" fmla="*/ 140 w 283"/>
                  <a:gd name="T43" fmla="*/ 22 h 241"/>
                  <a:gd name="T44" fmla="*/ 165 w 283"/>
                  <a:gd name="T45" fmla="*/ 5 h 241"/>
                  <a:gd name="T46" fmla="*/ 190 w 283"/>
                  <a:gd name="T47" fmla="*/ 0 h 241"/>
                  <a:gd name="T48" fmla="*/ 210 w 283"/>
                  <a:gd name="T49" fmla="*/ 10 h 241"/>
                  <a:gd name="T50" fmla="*/ 234 w 283"/>
                  <a:gd name="T51" fmla="*/ 42 h 241"/>
                  <a:gd name="T52" fmla="*/ 275 w 283"/>
                  <a:gd name="T53" fmla="*/ 98 h 2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3" h="241">
                    <a:moveTo>
                      <a:pt x="275" y="98"/>
                    </a:moveTo>
                    <a:lnTo>
                      <a:pt x="282" y="220"/>
                    </a:lnTo>
                    <a:lnTo>
                      <a:pt x="237" y="159"/>
                    </a:lnTo>
                    <a:lnTo>
                      <a:pt x="187" y="110"/>
                    </a:lnTo>
                    <a:lnTo>
                      <a:pt x="165" y="98"/>
                    </a:lnTo>
                    <a:lnTo>
                      <a:pt x="145" y="98"/>
                    </a:lnTo>
                    <a:lnTo>
                      <a:pt x="126" y="115"/>
                    </a:lnTo>
                    <a:lnTo>
                      <a:pt x="113" y="142"/>
                    </a:lnTo>
                    <a:lnTo>
                      <a:pt x="101" y="174"/>
                    </a:lnTo>
                    <a:lnTo>
                      <a:pt x="77" y="218"/>
                    </a:lnTo>
                    <a:lnTo>
                      <a:pt x="61" y="235"/>
                    </a:lnTo>
                    <a:lnTo>
                      <a:pt x="41" y="240"/>
                    </a:lnTo>
                    <a:lnTo>
                      <a:pt x="16" y="230"/>
                    </a:lnTo>
                    <a:lnTo>
                      <a:pt x="0" y="203"/>
                    </a:lnTo>
                    <a:lnTo>
                      <a:pt x="36" y="93"/>
                    </a:lnTo>
                    <a:lnTo>
                      <a:pt x="47" y="108"/>
                    </a:lnTo>
                    <a:lnTo>
                      <a:pt x="61" y="120"/>
                    </a:lnTo>
                    <a:lnTo>
                      <a:pt x="75" y="120"/>
                    </a:lnTo>
                    <a:lnTo>
                      <a:pt x="92" y="110"/>
                    </a:lnTo>
                    <a:lnTo>
                      <a:pt x="108" y="91"/>
                    </a:lnTo>
                    <a:lnTo>
                      <a:pt x="124" y="59"/>
                    </a:lnTo>
                    <a:lnTo>
                      <a:pt x="140" y="22"/>
                    </a:lnTo>
                    <a:lnTo>
                      <a:pt x="165" y="5"/>
                    </a:lnTo>
                    <a:lnTo>
                      <a:pt x="190" y="0"/>
                    </a:lnTo>
                    <a:lnTo>
                      <a:pt x="210" y="10"/>
                    </a:lnTo>
                    <a:lnTo>
                      <a:pt x="234" y="42"/>
                    </a:lnTo>
                    <a:lnTo>
                      <a:pt x="275" y="9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5289" y="1029"/>
                <a:ext cx="283" cy="241"/>
              </a:xfrm>
              <a:custGeom>
                <a:avLst/>
                <a:gdLst>
                  <a:gd name="T0" fmla="*/ 275 w 283"/>
                  <a:gd name="T1" fmla="*/ 98 h 241"/>
                  <a:gd name="T2" fmla="*/ 282 w 283"/>
                  <a:gd name="T3" fmla="*/ 220 h 241"/>
                  <a:gd name="T4" fmla="*/ 237 w 283"/>
                  <a:gd name="T5" fmla="*/ 159 h 241"/>
                  <a:gd name="T6" fmla="*/ 187 w 283"/>
                  <a:gd name="T7" fmla="*/ 110 h 241"/>
                  <a:gd name="T8" fmla="*/ 165 w 283"/>
                  <a:gd name="T9" fmla="*/ 98 h 241"/>
                  <a:gd name="T10" fmla="*/ 145 w 283"/>
                  <a:gd name="T11" fmla="*/ 98 h 241"/>
                  <a:gd name="T12" fmla="*/ 126 w 283"/>
                  <a:gd name="T13" fmla="*/ 115 h 241"/>
                  <a:gd name="T14" fmla="*/ 113 w 283"/>
                  <a:gd name="T15" fmla="*/ 142 h 241"/>
                  <a:gd name="T16" fmla="*/ 101 w 283"/>
                  <a:gd name="T17" fmla="*/ 174 h 241"/>
                  <a:gd name="T18" fmla="*/ 77 w 283"/>
                  <a:gd name="T19" fmla="*/ 218 h 241"/>
                  <a:gd name="T20" fmla="*/ 61 w 283"/>
                  <a:gd name="T21" fmla="*/ 235 h 241"/>
                  <a:gd name="T22" fmla="*/ 41 w 283"/>
                  <a:gd name="T23" fmla="*/ 240 h 241"/>
                  <a:gd name="T24" fmla="*/ 16 w 283"/>
                  <a:gd name="T25" fmla="*/ 230 h 241"/>
                  <a:gd name="T26" fmla="*/ 0 w 283"/>
                  <a:gd name="T27" fmla="*/ 203 h 241"/>
                  <a:gd name="T28" fmla="*/ 36 w 283"/>
                  <a:gd name="T29" fmla="*/ 93 h 241"/>
                  <a:gd name="T30" fmla="*/ 47 w 283"/>
                  <a:gd name="T31" fmla="*/ 108 h 241"/>
                  <a:gd name="T32" fmla="*/ 61 w 283"/>
                  <a:gd name="T33" fmla="*/ 120 h 241"/>
                  <a:gd name="T34" fmla="*/ 75 w 283"/>
                  <a:gd name="T35" fmla="*/ 120 h 241"/>
                  <a:gd name="T36" fmla="*/ 92 w 283"/>
                  <a:gd name="T37" fmla="*/ 110 h 241"/>
                  <a:gd name="T38" fmla="*/ 108 w 283"/>
                  <a:gd name="T39" fmla="*/ 91 h 241"/>
                  <a:gd name="T40" fmla="*/ 124 w 283"/>
                  <a:gd name="T41" fmla="*/ 59 h 241"/>
                  <a:gd name="T42" fmla="*/ 140 w 283"/>
                  <a:gd name="T43" fmla="*/ 22 h 241"/>
                  <a:gd name="T44" fmla="*/ 165 w 283"/>
                  <a:gd name="T45" fmla="*/ 5 h 241"/>
                  <a:gd name="T46" fmla="*/ 190 w 283"/>
                  <a:gd name="T47" fmla="*/ 0 h 241"/>
                  <a:gd name="T48" fmla="*/ 210 w 283"/>
                  <a:gd name="T49" fmla="*/ 10 h 241"/>
                  <a:gd name="T50" fmla="*/ 234 w 283"/>
                  <a:gd name="T51" fmla="*/ 42 h 241"/>
                  <a:gd name="T52" fmla="*/ 275 w 283"/>
                  <a:gd name="T53" fmla="*/ 98 h 24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3" h="241">
                    <a:moveTo>
                      <a:pt x="275" y="98"/>
                    </a:moveTo>
                    <a:lnTo>
                      <a:pt x="282" y="220"/>
                    </a:lnTo>
                    <a:lnTo>
                      <a:pt x="237" y="159"/>
                    </a:lnTo>
                    <a:lnTo>
                      <a:pt x="187" y="110"/>
                    </a:lnTo>
                    <a:lnTo>
                      <a:pt x="165" y="98"/>
                    </a:lnTo>
                    <a:lnTo>
                      <a:pt x="145" y="98"/>
                    </a:lnTo>
                    <a:lnTo>
                      <a:pt x="126" y="115"/>
                    </a:lnTo>
                    <a:lnTo>
                      <a:pt x="113" y="142"/>
                    </a:lnTo>
                    <a:lnTo>
                      <a:pt x="101" y="174"/>
                    </a:lnTo>
                    <a:lnTo>
                      <a:pt x="77" y="218"/>
                    </a:lnTo>
                    <a:lnTo>
                      <a:pt x="61" y="235"/>
                    </a:lnTo>
                    <a:lnTo>
                      <a:pt x="41" y="240"/>
                    </a:lnTo>
                    <a:lnTo>
                      <a:pt x="16" y="230"/>
                    </a:lnTo>
                    <a:lnTo>
                      <a:pt x="0" y="203"/>
                    </a:lnTo>
                    <a:lnTo>
                      <a:pt x="36" y="93"/>
                    </a:lnTo>
                    <a:lnTo>
                      <a:pt x="47" y="108"/>
                    </a:lnTo>
                    <a:lnTo>
                      <a:pt x="61" y="120"/>
                    </a:lnTo>
                    <a:lnTo>
                      <a:pt x="75" y="120"/>
                    </a:lnTo>
                    <a:lnTo>
                      <a:pt x="92" y="110"/>
                    </a:lnTo>
                    <a:lnTo>
                      <a:pt x="108" y="91"/>
                    </a:lnTo>
                    <a:lnTo>
                      <a:pt x="124" y="59"/>
                    </a:lnTo>
                    <a:lnTo>
                      <a:pt x="140" y="22"/>
                    </a:lnTo>
                    <a:lnTo>
                      <a:pt x="165" y="5"/>
                    </a:lnTo>
                    <a:lnTo>
                      <a:pt x="190" y="0"/>
                    </a:lnTo>
                    <a:lnTo>
                      <a:pt x="210" y="10"/>
                    </a:lnTo>
                    <a:lnTo>
                      <a:pt x="234" y="42"/>
                    </a:lnTo>
                    <a:lnTo>
                      <a:pt x="275" y="9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2226" y="0"/>
                <a:ext cx="301" cy="415"/>
              </a:xfrm>
              <a:custGeom>
                <a:avLst/>
                <a:gdLst>
                  <a:gd name="T0" fmla="*/ 122 w 301"/>
                  <a:gd name="T1" fmla="*/ 11 h 415"/>
                  <a:gd name="T2" fmla="*/ 276 w 301"/>
                  <a:gd name="T3" fmla="*/ 0 h 415"/>
                  <a:gd name="T4" fmla="*/ 199 w 301"/>
                  <a:gd name="T5" fmla="*/ 66 h 415"/>
                  <a:gd name="T6" fmla="*/ 138 w 301"/>
                  <a:gd name="T7" fmla="*/ 140 h 415"/>
                  <a:gd name="T8" fmla="*/ 122 w 301"/>
                  <a:gd name="T9" fmla="*/ 171 h 415"/>
                  <a:gd name="T10" fmla="*/ 122 w 301"/>
                  <a:gd name="T11" fmla="*/ 200 h 415"/>
                  <a:gd name="T12" fmla="*/ 144 w 301"/>
                  <a:gd name="T13" fmla="*/ 229 h 415"/>
                  <a:gd name="T14" fmla="*/ 178 w 301"/>
                  <a:gd name="T15" fmla="*/ 248 h 415"/>
                  <a:gd name="T16" fmla="*/ 217 w 301"/>
                  <a:gd name="T17" fmla="*/ 266 h 415"/>
                  <a:gd name="T18" fmla="*/ 272 w 301"/>
                  <a:gd name="T19" fmla="*/ 301 h 415"/>
                  <a:gd name="T20" fmla="*/ 294 w 301"/>
                  <a:gd name="T21" fmla="*/ 324 h 415"/>
                  <a:gd name="T22" fmla="*/ 300 w 301"/>
                  <a:gd name="T23" fmla="*/ 353 h 415"/>
                  <a:gd name="T24" fmla="*/ 288 w 301"/>
                  <a:gd name="T25" fmla="*/ 390 h 415"/>
                  <a:gd name="T26" fmla="*/ 254 w 301"/>
                  <a:gd name="T27" fmla="*/ 414 h 415"/>
                  <a:gd name="T28" fmla="*/ 116 w 301"/>
                  <a:gd name="T29" fmla="*/ 361 h 415"/>
                  <a:gd name="T30" fmla="*/ 135 w 301"/>
                  <a:gd name="T31" fmla="*/ 345 h 415"/>
                  <a:gd name="T32" fmla="*/ 150 w 301"/>
                  <a:gd name="T33" fmla="*/ 324 h 415"/>
                  <a:gd name="T34" fmla="*/ 150 w 301"/>
                  <a:gd name="T35" fmla="*/ 303 h 415"/>
                  <a:gd name="T36" fmla="*/ 138 w 301"/>
                  <a:gd name="T37" fmla="*/ 280 h 415"/>
                  <a:gd name="T38" fmla="*/ 113 w 301"/>
                  <a:gd name="T39" fmla="*/ 256 h 415"/>
                  <a:gd name="T40" fmla="*/ 73 w 301"/>
                  <a:gd name="T41" fmla="*/ 232 h 415"/>
                  <a:gd name="T42" fmla="*/ 28 w 301"/>
                  <a:gd name="T43" fmla="*/ 208 h 415"/>
                  <a:gd name="T44" fmla="*/ 6 w 301"/>
                  <a:gd name="T45" fmla="*/ 171 h 415"/>
                  <a:gd name="T46" fmla="*/ 0 w 301"/>
                  <a:gd name="T47" fmla="*/ 134 h 415"/>
                  <a:gd name="T48" fmla="*/ 12 w 301"/>
                  <a:gd name="T49" fmla="*/ 105 h 415"/>
                  <a:gd name="T50" fmla="*/ 52 w 301"/>
                  <a:gd name="T51" fmla="*/ 71 h 415"/>
                  <a:gd name="T52" fmla="*/ 122 w 301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01" h="415">
                    <a:moveTo>
                      <a:pt x="122" y="11"/>
                    </a:moveTo>
                    <a:lnTo>
                      <a:pt x="276" y="0"/>
                    </a:lnTo>
                    <a:lnTo>
                      <a:pt x="199" y="66"/>
                    </a:lnTo>
                    <a:lnTo>
                      <a:pt x="138" y="140"/>
                    </a:lnTo>
                    <a:lnTo>
                      <a:pt x="122" y="171"/>
                    </a:lnTo>
                    <a:lnTo>
                      <a:pt x="122" y="200"/>
                    </a:lnTo>
                    <a:lnTo>
                      <a:pt x="144" y="229"/>
                    </a:lnTo>
                    <a:lnTo>
                      <a:pt x="178" y="248"/>
                    </a:lnTo>
                    <a:lnTo>
                      <a:pt x="217" y="266"/>
                    </a:lnTo>
                    <a:lnTo>
                      <a:pt x="272" y="301"/>
                    </a:lnTo>
                    <a:lnTo>
                      <a:pt x="294" y="324"/>
                    </a:lnTo>
                    <a:lnTo>
                      <a:pt x="300" y="353"/>
                    </a:lnTo>
                    <a:lnTo>
                      <a:pt x="288" y="390"/>
                    </a:lnTo>
                    <a:lnTo>
                      <a:pt x="254" y="414"/>
                    </a:lnTo>
                    <a:lnTo>
                      <a:pt x="116" y="361"/>
                    </a:lnTo>
                    <a:lnTo>
                      <a:pt x="135" y="345"/>
                    </a:lnTo>
                    <a:lnTo>
                      <a:pt x="150" y="324"/>
                    </a:lnTo>
                    <a:lnTo>
                      <a:pt x="150" y="303"/>
                    </a:lnTo>
                    <a:lnTo>
                      <a:pt x="138" y="280"/>
                    </a:lnTo>
                    <a:lnTo>
                      <a:pt x="113" y="256"/>
                    </a:lnTo>
                    <a:lnTo>
                      <a:pt x="73" y="232"/>
                    </a:lnTo>
                    <a:lnTo>
                      <a:pt x="28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2" y="105"/>
                    </a:lnTo>
                    <a:lnTo>
                      <a:pt x="52" y="71"/>
                    </a:lnTo>
                    <a:lnTo>
                      <a:pt x="122" y="11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4398" y="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5430" y="528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5358" y="2976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3558" y="3850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1230" y="3742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96" y="2854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66" y="2040"/>
                <a:ext cx="229" cy="463"/>
              </a:xfrm>
              <a:custGeom>
                <a:avLst/>
                <a:gdLst>
                  <a:gd name="T0" fmla="*/ 135 w 229"/>
                  <a:gd name="T1" fmla="*/ 12 h 463"/>
                  <a:gd name="T2" fmla="*/ 19 w 229"/>
                  <a:gd name="T3" fmla="*/ 0 h 463"/>
                  <a:gd name="T4" fmla="*/ 77 w 229"/>
                  <a:gd name="T5" fmla="*/ 74 h 463"/>
                  <a:gd name="T6" fmla="*/ 123 w 229"/>
                  <a:gd name="T7" fmla="*/ 156 h 463"/>
                  <a:gd name="T8" fmla="*/ 135 w 229"/>
                  <a:gd name="T9" fmla="*/ 191 h 463"/>
                  <a:gd name="T10" fmla="*/ 135 w 229"/>
                  <a:gd name="T11" fmla="*/ 224 h 463"/>
                  <a:gd name="T12" fmla="*/ 119 w 229"/>
                  <a:gd name="T13" fmla="*/ 256 h 463"/>
                  <a:gd name="T14" fmla="*/ 93 w 229"/>
                  <a:gd name="T15" fmla="*/ 277 h 463"/>
                  <a:gd name="T16" fmla="*/ 63 w 229"/>
                  <a:gd name="T17" fmla="*/ 297 h 463"/>
                  <a:gd name="T18" fmla="*/ 21 w 229"/>
                  <a:gd name="T19" fmla="*/ 335 h 463"/>
                  <a:gd name="T20" fmla="*/ 5 w 229"/>
                  <a:gd name="T21" fmla="*/ 362 h 463"/>
                  <a:gd name="T22" fmla="*/ 0 w 229"/>
                  <a:gd name="T23" fmla="*/ 394 h 463"/>
                  <a:gd name="T24" fmla="*/ 9 w 229"/>
                  <a:gd name="T25" fmla="*/ 436 h 463"/>
                  <a:gd name="T26" fmla="*/ 35 w 229"/>
                  <a:gd name="T27" fmla="*/ 462 h 463"/>
                  <a:gd name="T28" fmla="*/ 140 w 229"/>
                  <a:gd name="T29" fmla="*/ 403 h 463"/>
                  <a:gd name="T30" fmla="*/ 126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23 w 229"/>
                  <a:gd name="T37" fmla="*/ 312 h 463"/>
                  <a:gd name="T38" fmla="*/ 142 w 229"/>
                  <a:gd name="T39" fmla="*/ 285 h 463"/>
                  <a:gd name="T40" fmla="*/ 172 w 229"/>
                  <a:gd name="T41" fmla="*/ 259 h 463"/>
                  <a:gd name="T42" fmla="*/ 207 w 229"/>
                  <a:gd name="T43" fmla="*/ 232 h 463"/>
                  <a:gd name="T44" fmla="*/ 223 w 229"/>
                  <a:gd name="T45" fmla="*/ 191 h 463"/>
                  <a:gd name="T46" fmla="*/ 228 w 229"/>
                  <a:gd name="T47" fmla="*/ 150 h 463"/>
                  <a:gd name="T48" fmla="*/ 219 w 229"/>
                  <a:gd name="T49" fmla="*/ 118 h 463"/>
                  <a:gd name="T50" fmla="*/ 188 w 229"/>
                  <a:gd name="T51" fmla="*/ 79 h 463"/>
                  <a:gd name="T52" fmla="*/ 135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135" y="12"/>
                    </a:moveTo>
                    <a:lnTo>
                      <a:pt x="19" y="0"/>
                    </a:lnTo>
                    <a:lnTo>
                      <a:pt x="77" y="74"/>
                    </a:lnTo>
                    <a:lnTo>
                      <a:pt x="123" y="156"/>
                    </a:lnTo>
                    <a:lnTo>
                      <a:pt x="135" y="191"/>
                    </a:lnTo>
                    <a:lnTo>
                      <a:pt x="135" y="224"/>
                    </a:lnTo>
                    <a:lnTo>
                      <a:pt x="119" y="256"/>
                    </a:lnTo>
                    <a:lnTo>
                      <a:pt x="93" y="277"/>
                    </a:lnTo>
                    <a:lnTo>
                      <a:pt x="63" y="297"/>
                    </a:lnTo>
                    <a:lnTo>
                      <a:pt x="21" y="335"/>
                    </a:lnTo>
                    <a:lnTo>
                      <a:pt x="5" y="362"/>
                    </a:lnTo>
                    <a:lnTo>
                      <a:pt x="0" y="394"/>
                    </a:lnTo>
                    <a:lnTo>
                      <a:pt x="9" y="436"/>
                    </a:lnTo>
                    <a:lnTo>
                      <a:pt x="35" y="462"/>
                    </a:lnTo>
                    <a:lnTo>
                      <a:pt x="140" y="403"/>
                    </a:lnTo>
                    <a:lnTo>
                      <a:pt x="126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23" y="312"/>
                    </a:lnTo>
                    <a:lnTo>
                      <a:pt x="142" y="285"/>
                    </a:lnTo>
                    <a:lnTo>
                      <a:pt x="172" y="259"/>
                    </a:lnTo>
                    <a:lnTo>
                      <a:pt x="207" y="232"/>
                    </a:lnTo>
                    <a:lnTo>
                      <a:pt x="223" y="191"/>
                    </a:lnTo>
                    <a:lnTo>
                      <a:pt x="228" y="150"/>
                    </a:lnTo>
                    <a:lnTo>
                      <a:pt x="219" y="118"/>
                    </a:lnTo>
                    <a:lnTo>
                      <a:pt x="188" y="79"/>
                    </a:lnTo>
                    <a:lnTo>
                      <a:pt x="135" y="12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330" y="3804"/>
                <a:ext cx="229" cy="463"/>
              </a:xfrm>
              <a:custGeom>
                <a:avLst/>
                <a:gdLst>
                  <a:gd name="T0" fmla="*/ 135 w 229"/>
                  <a:gd name="T1" fmla="*/ 12 h 463"/>
                  <a:gd name="T2" fmla="*/ 19 w 229"/>
                  <a:gd name="T3" fmla="*/ 0 h 463"/>
                  <a:gd name="T4" fmla="*/ 77 w 229"/>
                  <a:gd name="T5" fmla="*/ 74 h 463"/>
                  <a:gd name="T6" fmla="*/ 123 w 229"/>
                  <a:gd name="T7" fmla="*/ 156 h 463"/>
                  <a:gd name="T8" fmla="*/ 135 w 229"/>
                  <a:gd name="T9" fmla="*/ 191 h 463"/>
                  <a:gd name="T10" fmla="*/ 135 w 229"/>
                  <a:gd name="T11" fmla="*/ 224 h 463"/>
                  <a:gd name="T12" fmla="*/ 119 w 229"/>
                  <a:gd name="T13" fmla="*/ 256 h 463"/>
                  <a:gd name="T14" fmla="*/ 93 w 229"/>
                  <a:gd name="T15" fmla="*/ 277 h 463"/>
                  <a:gd name="T16" fmla="*/ 63 w 229"/>
                  <a:gd name="T17" fmla="*/ 297 h 463"/>
                  <a:gd name="T18" fmla="*/ 21 w 229"/>
                  <a:gd name="T19" fmla="*/ 335 h 463"/>
                  <a:gd name="T20" fmla="*/ 5 w 229"/>
                  <a:gd name="T21" fmla="*/ 362 h 463"/>
                  <a:gd name="T22" fmla="*/ 0 w 229"/>
                  <a:gd name="T23" fmla="*/ 394 h 463"/>
                  <a:gd name="T24" fmla="*/ 9 w 229"/>
                  <a:gd name="T25" fmla="*/ 436 h 463"/>
                  <a:gd name="T26" fmla="*/ 35 w 229"/>
                  <a:gd name="T27" fmla="*/ 462 h 463"/>
                  <a:gd name="T28" fmla="*/ 140 w 229"/>
                  <a:gd name="T29" fmla="*/ 403 h 463"/>
                  <a:gd name="T30" fmla="*/ 126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23 w 229"/>
                  <a:gd name="T37" fmla="*/ 312 h 463"/>
                  <a:gd name="T38" fmla="*/ 142 w 229"/>
                  <a:gd name="T39" fmla="*/ 285 h 463"/>
                  <a:gd name="T40" fmla="*/ 172 w 229"/>
                  <a:gd name="T41" fmla="*/ 259 h 463"/>
                  <a:gd name="T42" fmla="*/ 207 w 229"/>
                  <a:gd name="T43" fmla="*/ 232 h 463"/>
                  <a:gd name="T44" fmla="*/ 223 w 229"/>
                  <a:gd name="T45" fmla="*/ 191 h 463"/>
                  <a:gd name="T46" fmla="*/ 228 w 229"/>
                  <a:gd name="T47" fmla="*/ 150 h 463"/>
                  <a:gd name="T48" fmla="*/ 219 w 229"/>
                  <a:gd name="T49" fmla="*/ 118 h 463"/>
                  <a:gd name="T50" fmla="*/ 188 w 229"/>
                  <a:gd name="T51" fmla="*/ 79 h 463"/>
                  <a:gd name="T52" fmla="*/ 135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135" y="12"/>
                    </a:moveTo>
                    <a:lnTo>
                      <a:pt x="19" y="0"/>
                    </a:lnTo>
                    <a:lnTo>
                      <a:pt x="77" y="74"/>
                    </a:lnTo>
                    <a:lnTo>
                      <a:pt x="123" y="156"/>
                    </a:lnTo>
                    <a:lnTo>
                      <a:pt x="135" y="191"/>
                    </a:lnTo>
                    <a:lnTo>
                      <a:pt x="135" y="224"/>
                    </a:lnTo>
                    <a:lnTo>
                      <a:pt x="119" y="256"/>
                    </a:lnTo>
                    <a:lnTo>
                      <a:pt x="93" y="277"/>
                    </a:lnTo>
                    <a:lnTo>
                      <a:pt x="63" y="297"/>
                    </a:lnTo>
                    <a:lnTo>
                      <a:pt x="21" y="335"/>
                    </a:lnTo>
                    <a:lnTo>
                      <a:pt x="5" y="362"/>
                    </a:lnTo>
                    <a:lnTo>
                      <a:pt x="0" y="394"/>
                    </a:lnTo>
                    <a:lnTo>
                      <a:pt x="9" y="436"/>
                    </a:lnTo>
                    <a:lnTo>
                      <a:pt x="35" y="462"/>
                    </a:lnTo>
                    <a:lnTo>
                      <a:pt x="140" y="403"/>
                    </a:lnTo>
                    <a:lnTo>
                      <a:pt x="126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23" y="312"/>
                    </a:lnTo>
                    <a:lnTo>
                      <a:pt x="142" y="285"/>
                    </a:lnTo>
                    <a:lnTo>
                      <a:pt x="172" y="259"/>
                    </a:lnTo>
                    <a:lnTo>
                      <a:pt x="207" y="232"/>
                    </a:lnTo>
                    <a:lnTo>
                      <a:pt x="223" y="191"/>
                    </a:lnTo>
                    <a:lnTo>
                      <a:pt x="228" y="150"/>
                    </a:lnTo>
                    <a:lnTo>
                      <a:pt x="219" y="118"/>
                    </a:lnTo>
                    <a:lnTo>
                      <a:pt x="188" y="79"/>
                    </a:lnTo>
                    <a:lnTo>
                      <a:pt x="135" y="12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1926" y="3790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4590" y="3742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5596" y="3574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5328" y="1498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4854" y="106"/>
                <a:ext cx="157" cy="523"/>
              </a:xfrm>
              <a:custGeom>
                <a:avLst/>
                <a:gdLst>
                  <a:gd name="T0" fmla="*/ 92 w 157"/>
                  <a:gd name="T1" fmla="*/ 13 h 523"/>
                  <a:gd name="T2" fmla="*/ 13 w 157"/>
                  <a:gd name="T3" fmla="*/ 0 h 523"/>
                  <a:gd name="T4" fmla="*/ 53 w 157"/>
                  <a:gd name="T5" fmla="*/ 83 h 523"/>
                  <a:gd name="T6" fmla="*/ 84 w 157"/>
                  <a:gd name="T7" fmla="*/ 176 h 523"/>
                  <a:gd name="T8" fmla="*/ 92 w 157"/>
                  <a:gd name="T9" fmla="*/ 216 h 523"/>
                  <a:gd name="T10" fmla="*/ 92 w 157"/>
                  <a:gd name="T11" fmla="*/ 253 h 523"/>
                  <a:gd name="T12" fmla="*/ 81 w 157"/>
                  <a:gd name="T13" fmla="*/ 289 h 523"/>
                  <a:gd name="T14" fmla="*/ 64 w 157"/>
                  <a:gd name="T15" fmla="*/ 313 h 523"/>
                  <a:gd name="T16" fmla="*/ 43 w 157"/>
                  <a:gd name="T17" fmla="*/ 336 h 523"/>
                  <a:gd name="T18" fmla="*/ 14 w 157"/>
                  <a:gd name="T19" fmla="*/ 379 h 523"/>
                  <a:gd name="T20" fmla="*/ 3 w 157"/>
                  <a:gd name="T21" fmla="*/ 409 h 523"/>
                  <a:gd name="T22" fmla="*/ 0 w 157"/>
                  <a:gd name="T23" fmla="*/ 446 h 523"/>
                  <a:gd name="T24" fmla="*/ 6 w 157"/>
                  <a:gd name="T25" fmla="*/ 492 h 523"/>
                  <a:gd name="T26" fmla="*/ 24 w 157"/>
                  <a:gd name="T27" fmla="*/ 522 h 523"/>
                  <a:gd name="T28" fmla="*/ 96 w 157"/>
                  <a:gd name="T29" fmla="*/ 456 h 523"/>
                  <a:gd name="T30" fmla="*/ 86 w 157"/>
                  <a:gd name="T31" fmla="*/ 436 h 523"/>
                  <a:gd name="T32" fmla="*/ 78 w 157"/>
                  <a:gd name="T33" fmla="*/ 409 h 523"/>
                  <a:gd name="T34" fmla="*/ 78 w 157"/>
                  <a:gd name="T35" fmla="*/ 382 h 523"/>
                  <a:gd name="T36" fmla="*/ 84 w 157"/>
                  <a:gd name="T37" fmla="*/ 352 h 523"/>
                  <a:gd name="T38" fmla="*/ 97 w 157"/>
                  <a:gd name="T39" fmla="*/ 323 h 523"/>
                  <a:gd name="T40" fmla="*/ 118 w 157"/>
                  <a:gd name="T41" fmla="*/ 293 h 523"/>
                  <a:gd name="T42" fmla="*/ 142 w 157"/>
                  <a:gd name="T43" fmla="*/ 263 h 523"/>
                  <a:gd name="T44" fmla="*/ 153 w 157"/>
                  <a:gd name="T45" fmla="*/ 216 h 523"/>
                  <a:gd name="T46" fmla="*/ 156 w 157"/>
                  <a:gd name="T47" fmla="*/ 170 h 523"/>
                  <a:gd name="T48" fmla="*/ 150 w 157"/>
                  <a:gd name="T49" fmla="*/ 133 h 523"/>
                  <a:gd name="T50" fmla="*/ 129 w 157"/>
                  <a:gd name="T51" fmla="*/ 90 h 523"/>
                  <a:gd name="T52" fmla="*/ 92 w 157"/>
                  <a:gd name="T53" fmla="*/ 13 h 5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523">
                    <a:moveTo>
                      <a:pt x="92" y="13"/>
                    </a:moveTo>
                    <a:lnTo>
                      <a:pt x="13" y="0"/>
                    </a:lnTo>
                    <a:lnTo>
                      <a:pt x="53" y="83"/>
                    </a:lnTo>
                    <a:lnTo>
                      <a:pt x="84" y="176"/>
                    </a:lnTo>
                    <a:lnTo>
                      <a:pt x="92" y="216"/>
                    </a:lnTo>
                    <a:lnTo>
                      <a:pt x="92" y="253"/>
                    </a:lnTo>
                    <a:lnTo>
                      <a:pt x="81" y="289"/>
                    </a:lnTo>
                    <a:lnTo>
                      <a:pt x="64" y="313"/>
                    </a:lnTo>
                    <a:lnTo>
                      <a:pt x="43" y="336"/>
                    </a:lnTo>
                    <a:lnTo>
                      <a:pt x="14" y="379"/>
                    </a:lnTo>
                    <a:lnTo>
                      <a:pt x="3" y="409"/>
                    </a:lnTo>
                    <a:lnTo>
                      <a:pt x="0" y="446"/>
                    </a:lnTo>
                    <a:lnTo>
                      <a:pt x="6" y="492"/>
                    </a:lnTo>
                    <a:lnTo>
                      <a:pt x="24" y="522"/>
                    </a:lnTo>
                    <a:lnTo>
                      <a:pt x="96" y="456"/>
                    </a:lnTo>
                    <a:lnTo>
                      <a:pt x="86" y="436"/>
                    </a:lnTo>
                    <a:lnTo>
                      <a:pt x="78" y="409"/>
                    </a:lnTo>
                    <a:lnTo>
                      <a:pt x="78" y="382"/>
                    </a:lnTo>
                    <a:lnTo>
                      <a:pt x="84" y="352"/>
                    </a:lnTo>
                    <a:lnTo>
                      <a:pt x="97" y="323"/>
                    </a:lnTo>
                    <a:lnTo>
                      <a:pt x="118" y="293"/>
                    </a:lnTo>
                    <a:lnTo>
                      <a:pt x="142" y="263"/>
                    </a:lnTo>
                    <a:lnTo>
                      <a:pt x="153" y="216"/>
                    </a:lnTo>
                    <a:lnTo>
                      <a:pt x="156" y="170"/>
                    </a:lnTo>
                    <a:lnTo>
                      <a:pt x="150" y="133"/>
                    </a:lnTo>
                    <a:lnTo>
                      <a:pt x="129" y="90"/>
                    </a:lnTo>
                    <a:lnTo>
                      <a:pt x="92" y="13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3402" y="0"/>
                <a:ext cx="157" cy="355"/>
              </a:xfrm>
              <a:custGeom>
                <a:avLst/>
                <a:gdLst>
                  <a:gd name="T0" fmla="*/ 92 w 157"/>
                  <a:gd name="T1" fmla="*/ 9 h 355"/>
                  <a:gd name="T2" fmla="*/ 13 w 157"/>
                  <a:gd name="T3" fmla="*/ 0 h 355"/>
                  <a:gd name="T4" fmla="*/ 53 w 157"/>
                  <a:gd name="T5" fmla="*/ 56 h 355"/>
                  <a:gd name="T6" fmla="*/ 84 w 157"/>
                  <a:gd name="T7" fmla="*/ 120 h 355"/>
                  <a:gd name="T8" fmla="*/ 92 w 157"/>
                  <a:gd name="T9" fmla="*/ 147 h 355"/>
                  <a:gd name="T10" fmla="*/ 92 w 157"/>
                  <a:gd name="T11" fmla="*/ 171 h 355"/>
                  <a:gd name="T12" fmla="*/ 81 w 157"/>
                  <a:gd name="T13" fmla="*/ 196 h 355"/>
                  <a:gd name="T14" fmla="*/ 64 w 157"/>
                  <a:gd name="T15" fmla="*/ 212 h 355"/>
                  <a:gd name="T16" fmla="*/ 43 w 157"/>
                  <a:gd name="T17" fmla="*/ 228 h 355"/>
                  <a:gd name="T18" fmla="*/ 14 w 157"/>
                  <a:gd name="T19" fmla="*/ 257 h 355"/>
                  <a:gd name="T20" fmla="*/ 3 w 157"/>
                  <a:gd name="T21" fmla="*/ 277 h 355"/>
                  <a:gd name="T22" fmla="*/ 0 w 157"/>
                  <a:gd name="T23" fmla="*/ 302 h 355"/>
                  <a:gd name="T24" fmla="*/ 6 w 157"/>
                  <a:gd name="T25" fmla="*/ 334 h 355"/>
                  <a:gd name="T26" fmla="*/ 24 w 157"/>
                  <a:gd name="T27" fmla="*/ 354 h 355"/>
                  <a:gd name="T28" fmla="*/ 96 w 157"/>
                  <a:gd name="T29" fmla="*/ 309 h 355"/>
                  <a:gd name="T30" fmla="*/ 86 w 157"/>
                  <a:gd name="T31" fmla="*/ 295 h 355"/>
                  <a:gd name="T32" fmla="*/ 78 w 157"/>
                  <a:gd name="T33" fmla="*/ 277 h 355"/>
                  <a:gd name="T34" fmla="*/ 78 w 157"/>
                  <a:gd name="T35" fmla="*/ 259 h 355"/>
                  <a:gd name="T36" fmla="*/ 84 w 157"/>
                  <a:gd name="T37" fmla="*/ 239 h 355"/>
                  <a:gd name="T38" fmla="*/ 97 w 157"/>
                  <a:gd name="T39" fmla="*/ 219 h 355"/>
                  <a:gd name="T40" fmla="*/ 118 w 157"/>
                  <a:gd name="T41" fmla="*/ 198 h 355"/>
                  <a:gd name="T42" fmla="*/ 142 w 157"/>
                  <a:gd name="T43" fmla="*/ 178 h 355"/>
                  <a:gd name="T44" fmla="*/ 153 w 157"/>
                  <a:gd name="T45" fmla="*/ 147 h 355"/>
                  <a:gd name="T46" fmla="*/ 156 w 157"/>
                  <a:gd name="T47" fmla="*/ 115 h 355"/>
                  <a:gd name="T48" fmla="*/ 150 w 157"/>
                  <a:gd name="T49" fmla="*/ 90 h 355"/>
                  <a:gd name="T50" fmla="*/ 129 w 157"/>
                  <a:gd name="T51" fmla="*/ 61 h 355"/>
                  <a:gd name="T52" fmla="*/ 92 w 157"/>
                  <a:gd name="T53" fmla="*/ 9 h 3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57" h="355">
                    <a:moveTo>
                      <a:pt x="92" y="9"/>
                    </a:moveTo>
                    <a:lnTo>
                      <a:pt x="13" y="0"/>
                    </a:lnTo>
                    <a:lnTo>
                      <a:pt x="53" y="56"/>
                    </a:lnTo>
                    <a:lnTo>
                      <a:pt x="84" y="120"/>
                    </a:lnTo>
                    <a:lnTo>
                      <a:pt x="92" y="147"/>
                    </a:lnTo>
                    <a:lnTo>
                      <a:pt x="92" y="171"/>
                    </a:lnTo>
                    <a:lnTo>
                      <a:pt x="81" y="196"/>
                    </a:lnTo>
                    <a:lnTo>
                      <a:pt x="64" y="212"/>
                    </a:lnTo>
                    <a:lnTo>
                      <a:pt x="43" y="228"/>
                    </a:lnTo>
                    <a:lnTo>
                      <a:pt x="14" y="257"/>
                    </a:lnTo>
                    <a:lnTo>
                      <a:pt x="3" y="277"/>
                    </a:lnTo>
                    <a:lnTo>
                      <a:pt x="0" y="302"/>
                    </a:lnTo>
                    <a:lnTo>
                      <a:pt x="6" y="334"/>
                    </a:lnTo>
                    <a:lnTo>
                      <a:pt x="24" y="354"/>
                    </a:lnTo>
                    <a:lnTo>
                      <a:pt x="96" y="309"/>
                    </a:lnTo>
                    <a:lnTo>
                      <a:pt x="86" y="295"/>
                    </a:lnTo>
                    <a:lnTo>
                      <a:pt x="78" y="277"/>
                    </a:lnTo>
                    <a:lnTo>
                      <a:pt x="78" y="259"/>
                    </a:lnTo>
                    <a:lnTo>
                      <a:pt x="84" y="239"/>
                    </a:lnTo>
                    <a:lnTo>
                      <a:pt x="97" y="219"/>
                    </a:lnTo>
                    <a:lnTo>
                      <a:pt x="118" y="198"/>
                    </a:lnTo>
                    <a:lnTo>
                      <a:pt x="142" y="178"/>
                    </a:lnTo>
                    <a:lnTo>
                      <a:pt x="153" y="147"/>
                    </a:lnTo>
                    <a:lnTo>
                      <a:pt x="156" y="115"/>
                    </a:lnTo>
                    <a:lnTo>
                      <a:pt x="150" y="90"/>
                    </a:lnTo>
                    <a:lnTo>
                      <a:pt x="129" y="61"/>
                    </a:lnTo>
                    <a:lnTo>
                      <a:pt x="92" y="9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5442" y="1884"/>
                <a:ext cx="229" cy="463"/>
              </a:xfrm>
              <a:custGeom>
                <a:avLst/>
                <a:gdLst>
                  <a:gd name="T0" fmla="*/ 93 w 229"/>
                  <a:gd name="T1" fmla="*/ 12 h 463"/>
                  <a:gd name="T2" fmla="*/ 209 w 229"/>
                  <a:gd name="T3" fmla="*/ 0 h 463"/>
                  <a:gd name="T4" fmla="*/ 151 w 229"/>
                  <a:gd name="T5" fmla="*/ 74 h 463"/>
                  <a:gd name="T6" fmla="*/ 105 w 229"/>
                  <a:gd name="T7" fmla="*/ 156 h 463"/>
                  <a:gd name="T8" fmla="*/ 93 w 229"/>
                  <a:gd name="T9" fmla="*/ 191 h 463"/>
                  <a:gd name="T10" fmla="*/ 93 w 229"/>
                  <a:gd name="T11" fmla="*/ 224 h 463"/>
                  <a:gd name="T12" fmla="*/ 109 w 229"/>
                  <a:gd name="T13" fmla="*/ 256 h 463"/>
                  <a:gd name="T14" fmla="*/ 135 w 229"/>
                  <a:gd name="T15" fmla="*/ 277 h 463"/>
                  <a:gd name="T16" fmla="*/ 165 w 229"/>
                  <a:gd name="T17" fmla="*/ 297 h 463"/>
                  <a:gd name="T18" fmla="*/ 207 w 229"/>
                  <a:gd name="T19" fmla="*/ 335 h 463"/>
                  <a:gd name="T20" fmla="*/ 223 w 229"/>
                  <a:gd name="T21" fmla="*/ 362 h 463"/>
                  <a:gd name="T22" fmla="*/ 228 w 229"/>
                  <a:gd name="T23" fmla="*/ 394 h 463"/>
                  <a:gd name="T24" fmla="*/ 219 w 229"/>
                  <a:gd name="T25" fmla="*/ 436 h 463"/>
                  <a:gd name="T26" fmla="*/ 193 w 229"/>
                  <a:gd name="T27" fmla="*/ 462 h 463"/>
                  <a:gd name="T28" fmla="*/ 88 w 229"/>
                  <a:gd name="T29" fmla="*/ 403 h 463"/>
                  <a:gd name="T30" fmla="*/ 102 w 229"/>
                  <a:gd name="T31" fmla="*/ 385 h 463"/>
                  <a:gd name="T32" fmla="*/ 114 w 229"/>
                  <a:gd name="T33" fmla="*/ 362 h 463"/>
                  <a:gd name="T34" fmla="*/ 114 w 229"/>
                  <a:gd name="T35" fmla="*/ 338 h 463"/>
                  <a:gd name="T36" fmla="*/ 105 w 229"/>
                  <a:gd name="T37" fmla="*/ 312 h 463"/>
                  <a:gd name="T38" fmla="*/ 86 w 229"/>
                  <a:gd name="T39" fmla="*/ 285 h 463"/>
                  <a:gd name="T40" fmla="*/ 56 w 229"/>
                  <a:gd name="T41" fmla="*/ 259 h 463"/>
                  <a:gd name="T42" fmla="*/ 21 w 229"/>
                  <a:gd name="T43" fmla="*/ 232 h 463"/>
                  <a:gd name="T44" fmla="*/ 5 w 229"/>
                  <a:gd name="T45" fmla="*/ 191 h 463"/>
                  <a:gd name="T46" fmla="*/ 0 w 229"/>
                  <a:gd name="T47" fmla="*/ 150 h 463"/>
                  <a:gd name="T48" fmla="*/ 9 w 229"/>
                  <a:gd name="T49" fmla="*/ 118 h 463"/>
                  <a:gd name="T50" fmla="*/ 40 w 229"/>
                  <a:gd name="T51" fmla="*/ 79 h 463"/>
                  <a:gd name="T52" fmla="*/ 93 w 229"/>
                  <a:gd name="T53" fmla="*/ 12 h 4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9" h="463">
                    <a:moveTo>
                      <a:pt x="93" y="12"/>
                    </a:moveTo>
                    <a:lnTo>
                      <a:pt x="209" y="0"/>
                    </a:lnTo>
                    <a:lnTo>
                      <a:pt x="151" y="74"/>
                    </a:lnTo>
                    <a:lnTo>
                      <a:pt x="105" y="156"/>
                    </a:lnTo>
                    <a:lnTo>
                      <a:pt x="93" y="191"/>
                    </a:lnTo>
                    <a:lnTo>
                      <a:pt x="93" y="224"/>
                    </a:lnTo>
                    <a:lnTo>
                      <a:pt x="109" y="256"/>
                    </a:lnTo>
                    <a:lnTo>
                      <a:pt x="135" y="277"/>
                    </a:lnTo>
                    <a:lnTo>
                      <a:pt x="165" y="297"/>
                    </a:lnTo>
                    <a:lnTo>
                      <a:pt x="207" y="335"/>
                    </a:lnTo>
                    <a:lnTo>
                      <a:pt x="223" y="362"/>
                    </a:lnTo>
                    <a:lnTo>
                      <a:pt x="228" y="394"/>
                    </a:lnTo>
                    <a:lnTo>
                      <a:pt x="219" y="436"/>
                    </a:lnTo>
                    <a:lnTo>
                      <a:pt x="193" y="462"/>
                    </a:lnTo>
                    <a:lnTo>
                      <a:pt x="88" y="403"/>
                    </a:lnTo>
                    <a:lnTo>
                      <a:pt x="102" y="385"/>
                    </a:lnTo>
                    <a:lnTo>
                      <a:pt x="114" y="362"/>
                    </a:lnTo>
                    <a:lnTo>
                      <a:pt x="114" y="338"/>
                    </a:lnTo>
                    <a:lnTo>
                      <a:pt x="105" y="312"/>
                    </a:lnTo>
                    <a:lnTo>
                      <a:pt x="86" y="285"/>
                    </a:lnTo>
                    <a:lnTo>
                      <a:pt x="56" y="259"/>
                    </a:lnTo>
                    <a:lnTo>
                      <a:pt x="21" y="232"/>
                    </a:lnTo>
                    <a:lnTo>
                      <a:pt x="5" y="191"/>
                    </a:lnTo>
                    <a:lnTo>
                      <a:pt x="0" y="150"/>
                    </a:lnTo>
                    <a:lnTo>
                      <a:pt x="9" y="118"/>
                    </a:lnTo>
                    <a:lnTo>
                      <a:pt x="40" y="79"/>
                    </a:lnTo>
                    <a:lnTo>
                      <a:pt x="93" y="12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5466" y="2556"/>
                <a:ext cx="277" cy="415"/>
              </a:xfrm>
              <a:custGeom>
                <a:avLst/>
                <a:gdLst>
                  <a:gd name="T0" fmla="*/ 113 w 277"/>
                  <a:gd name="T1" fmla="*/ 11 h 415"/>
                  <a:gd name="T2" fmla="*/ 253 w 277"/>
                  <a:gd name="T3" fmla="*/ 0 h 415"/>
                  <a:gd name="T4" fmla="*/ 183 w 277"/>
                  <a:gd name="T5" fmla="*/ 66 h 415"/>
                  <a:gd name="T6" fmla="*/ 127 w 277"/>
                  <a:gd name="T7" fmla="*/ 140 h 415"/>
                  <a:gd name="T8" fmla="*/ 113 w 277"/>
                  <a:gd name="T9" fmla="*/ 171 h 415"/>
                  <a:gd name="T10" fmla="*/ 113 w 277"/>
                  <a:gd name="T11" fmla="*/ 200 h 415"/>
                  <a:gd name="T12" fmla="*/ 132 w 277"/>
                  <a:gd name="T13" fmla="*/ 229 h 415"/>
                  <a:gd name="T14" fmla="*/ 163 w 277"/>
                  <a:gd name="T15" fmla="*/ 248 h 415"/>
                  <a:gd name="T16" fmla="*/ 200 w 277"/>
                  <a:gd name="T17" fmla="*/ 266 h 415"/>
                  <a:gd name="T18" fmla="*/ 251 w 277"/>
                  <a:gd name="T19" fmla="*/ 301 h 415"/>
                  <a:gd name="T20" fmla="*/ 270 w 277"/>
                  <a:gd name="T21" fmla="*/ 324 h 415"/>
                  <a:gd name="T22" fmla="*/ 276 w 277"/>
                  <a:gd name="T23" fmla="*/ 353 h 415"/>
                  <a:gd name="T24" fmla="*/ 265 w 277"/>
                  <a:gd name="T25" fmla="*/ 390 h 415"/>
                  <a:gd name="T26" fmla="*/ 234 w 277"/>
                  <a:gd name="T27" fmla="*/ 414 h 415"/>
                  <a:gd name="T28" fmla="*/ 107 w 277"/>
                  <a:gd name="T29" fmla="*/ 361 h 415"/>
                  <a:gd name="T30" fmla="*/ 124 w 277"/>
                  <a:gd name="T31" fmla="*/ 345 h 415"/>
                  <a:gd name="T32" fmla="*/ 138 w 277"/>
                  <a:gd name="T33" fmla="*/ 324 h 415"/>
                  <a:gd name="T34" fmla="*/ 138 w 277"/>
                  <a:gd name="T35" fmla="*/ 303 h 415"/>
                  <a:gd name="T36" fmla="*/ 127 w 277"/>
                  <a:gd name="T37" fmla="*/ 280 h 415"/>
                  <a:gd name="T38" fmla="*/ 104 w 277"/>
                  <a:gd name="T39" fmla="*/ 256 h 415"/>
                  <a:gd name="T40" fmla="*/ 68 w 277"/>
                  <a:gd name="T41" fmla="*/ 232 h 415"/>
                  <a:gd name="T42" fmla="*/ 25 w 277"/>
                  <a:gd name="T43" fmla="*/ 208 h 415"/>
                  <a:gd name="T44" fmla="*/ 6 w 277"/>
                  <a:gd name="T45" fmla="*/ 171 h 415"/>
                  <a:gd name="T46" fmla="*/ 0 w 277"/>
                  <a:gd name="T47" fmla="*/ 134 h 415"/>
                  <a:gd name="T48" fmla="*/ 11 w 277"/>
                  <a:gd name="T49" fmla="*/ 105 h 415"/>
                  <a:gd name="T50" fmla="*/ 48 w 277"/>
                  <a:gd name="T51" fmla="*/ 71 h 415"/>
                  <a:gd name="T52" fmla="*/ 113 w 277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415">
                    <a:moveTo>
                      <a:pt x="113" y="11"/>
                    </a:moveTo>
                    <a:lnTo>
                      <a:pt x="253" y="0"/>
                    </a:lnTo>
                    <a:lnTo>
                      <a:pt x="183" y="66"/>
                    </a:lnTo>
                    <a:lnTo>
                      <a:pt x="127" y="140"/>
                    </a:lnTo>
                    <a:lnTo>
                      <a:pt x="113" y="171"/>
                    </a:lnTo>
                    <a:lnTo>
                      <a:pt x="113" y="200"/>
                    </a:lnTo>
                    <a:lnTo>
                      <a:pt x="132" y="229"/>
                    </a:lnTo>
                    <a:lnTo>
                      <a:pt x="163" y="248"/>
                    </a:lnTo>
                    <a:lnTo>
                      <a:pt x="200" y="266"/>
                    </a:lnTo>
                    <a:lnTo>
                      <a:pt x="251" y="301"/>
                    </a:lnTo>
                    <a:lnTo>
                      <a:pt x="270" y="324"/>
                    </a:lnTo>
                    <a:lnTo>
                      <a:pt x="276" y="353"/>
                    </a:lnTo>
                    <a:lnTo>
                      <a:pt x="265" y="390"/>
                    </a:lnTo>
                    <a:lnTo>
                      <a:pt x="234" y="414"/>
                    </a:lnTo>
                    <a:lnTo>
                      <a:pt x="107" y="361"/>
                    </a:lnTo>
                    <a:lnTo>
                      <a:pt x="124" y="345"/>
                    </a:lnTo>
                    <a:lnTo>
                      <a:pt x="138" y="324"/>
                    </a:lnTo>
                    <a:lnTo>
                      <a:pt x="138" y="303"/>
                    </a:lnTo>
                    <a:lnTo>
                      <a:pt x="127" y="280"/>
                    </a:lnTo>
                    <a:lnTo>
                      <a:pt x="104" y="256"/>
                    </a:lnTo>
                    <a:lnTo>
                      <a:pt x="68" y="232"/>
                    </a:lnTo>
                    <a:lnTo>
                      <a:pt x="25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1" y="105"/>
                    </a:lnTo>
                    <a:lnTo>
                      <a:pt x="48" y="71"/>
                    </a:lnTo>
                    <a:lnTo>
                      <a:pt x="113" y="11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5082" y="3816"/>
                <a:ext cx="277" cy="415"/>
              </a:xfrm>
              <a:custGeom>
                <a:avLst/>
                <a:gdLst>
                  <a:gd name="T0" fmla="*/ 113 w 277"/>
                  <a:gd name="T1" fmla="*/ 11 h 415"/>
                  <a:gd name="T2" fmla="*/ 253 w 277"/>
                  <a:gd name="T3" fmla="*/ 0 h 415"/>
                  <a:gd name="T4" fmla="*/ 183 w 277"/>
                  <a:gd name="T5" fmla="*/ 66 h 415"/>
                  <a:gd name="T6" fmla="*/ 127 w 277"/>
                  <a:gd name="T7" fmla="*/ 140 h 415"/>
                  <a:gd name="T8" fmla="*/ 113 w 277"/>
                  <a:gd name="T9" fmla="*/ 171 h 415"/>
                  <a:gd name="T10" fmla="*/ 113 w 277"/>
                  <a:gd name="T11" fmla="*/ 200 h 415"/>
                  <a:gd name="T12" fmla="*/ 132 w 277"/>
                  <a:gd name="T13" fmla="*/ 229 h 415"/>
                  <a:gd name="T14" fmla="*/ 163 w 277"/>
                  <a:gd name="T15" fmla="*/ 248 h 415"/>
                  <a:gd name="T16" fmla="*/ 200 w 277"/>
                  <a:gd name="T17" fmla="*/ 266 h 415"/>
                  <a:gd name="T18" fmla="*/ 251 w 277"/>
                  <a:gd name="T19" fmla="*/ 301 h 415"/>
                  <a:gd name="T20" fmla="*/ 270 w 277"/>
                  <a:gd name="T21" fmla="*/ 324 h 415"/>
                  <a:gd name="T22" fmla="*/ 276 w 277"/>
                  <a:gd name="T23" fmla="*/ 353 h 415"/>
                  <a:gd name="T24" fmla="*/ 265 w 277"/>
                  <a:gd name="T25" fmla="*/ 390 h 415"/>
                  <a:gd name="T26" fmla="*/ 234 w 277"/>
                  <a:gd name="T27" fmla="*/ 414 h 415"/>
                  <a:gd name="T28" fmla="*/ 107 w 277"/>
                  <a:gd name="T29" fmla="*/ 361 h 415"/>
                  <a:gd name="T30" fmla="*/ 124 w 277"/>
                  <a:gd name="T31" fmla="*/ 345 h 415"/>
                  <a:gd name="T32" fmla="*/ 138 w 277"/>
                  <a:gd name="T33" fmla="*/ 324 h 415"/>
                  <a:gd name="T34" fmla="*/ 138 w 277"/>
                  <a:gd name="T35" fmla="*/ 303 h 415"/>
                  <a:gd name="T36" fmla="*/ 127 w 277"/>
                  <a:gd name="T37" fmla="*/ 280 h 415"/>
                  <a:gd name="T38" fmla="*/ 104 w 277"/>
                  <a:gd name="T39" fmla="*/ 256 h 415"/>
                  <a:gd name="T40" fmla="*/ 68 w 277"/>
                  <a:gd name="T41" fmla="*/ 232 h 415"/>
                  <a:gd name="T42" fmla="*/ 25 w 277"/>
                  <a:gd name="T43" fmla="*/ 208 h 415"/>
                  <a:gd name="T44" fmla="*/ 6 w 277"/>
                  <a:gd name="T45" fmla="*/ 171 h 415"/>
                  <a:gd name="T46" fmla="*/ 0 w 277"/>
                  <a:gd name="T47" fmla="*/ 134 h 415"/>
                  <a:gd name="T48" fmla="*/ 11 w 277"/>
                  <a:gd name="T49" fmla="*/ 105 h 415"/>
                  <a:gd name="T50" fmla="*/ 48 w 277"/>
                  <a:gd name="T51" fmla="*/ 71 h 415"/>
                  <a:gd name="T52" fmla="*/ 113 w 277"/>
                  <a:gd name="T53" fmla="*/ 11 h 4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415">
                    <a:moveTo>
                      <a:pt x="113" y="11"/>
                    </a:moveTo>
                    <a:lnTo>
                      <a:pt x="253" y="0"/>
                    </a:lnTo>
                    <a:lnTo>
                      <a:pt x="183" y="66"/>
                    </a:lnTo>
                    <a:lnTo>
                      <a:pt x="127" y="140"/>
                    </a:lnTo>
                    <a:lnTo>
                      <a:pt x="113" y="171"/>
                    </a:lnTo>
                    <a:lnTo>
                      <a:pt x="113" y="200"/>
                    </a:lnTo>
                    <a:lnTo>
                      <a:pt x="132" y="229"/>
                    </a:lnTo>
                    <a:lnTo>
                      <a:pt x="163" y="248"/>
                    </a:lnTo>
                    <a:lnTo>
                      <a:pt x="200" y="266"/>
                    </a:lnTo>
                    <a:lnTo>
                      <a:pt x="251" y="301"/>
                    </a:lnTo>
                    <a:lnTo>
                      <a:pt x="270" y="324"/>
                    </a:lnTo>
                    <a:lnTo>
                      <a:pt x="276" y="353"/>
                    </a:lnTo>
                    <a:lnTo>
                      <a:pt x="265" y="390"/>
                    </a:lnTo>
                    <a:lnTo>
                      <a:pt x="234" y="414"/>
                    </a:lnTo>
                    <a:lnTo>
                      <a:pt x="107" y="361"/>
                    </a:lnTo>
                    <a:lnTo>
                      <a:pt x="124" y="345"/>
                    </a:lnTo>
                    <a:lnTo>
                      <a:pt x="138" y="324"/>
                    </a:lnTo>
                    <a:lnTo>
                      <a:pt x="138" y="303"/>
                    </a:lnTo>
                    <a:lnTo>
                      <a:pt x="127" y="280"/>
                    </a:lnTo>
                    <a:lnTo>
                      <a:pt x="104" y="256"/>
                    </a:lnTo>
                    <a:lnTo>
                      <a:pt x="68" y="232"/>
                    </a:lnTo>
                    <a:lnTo>
                      <a:pt x="25" y="208"/>
                    </a:lnTo>
                    <a:lnTo>
                      <a:pt x="6" y="171"/>
                    </a:lnTo>
                    <a:lnTo>
                      <a:pt x="0" y="134"/>
                    </a:lnTo>
                    <a:lnTo>
                      <a:pt x="11" y="105"/>
                    </a:lnTo>
                    <a:lnTo>
                      <a:pt x="48" y="71"/>
                    </a:lnTo>
                    <a:lnTo>
                      <a:pt x="113" y="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3042" y="4006"/>
                <a:ext cx="277" cy="307"/>
              </a:xfrm>
              <a:custGeom>
                <a:avLst/>
                <a:gdLst>
                  <a:gd name="T0" fmla="*/ 113 w 277"/>
                  <a:gd name="T1" fmla="*/ 8 h 307"/>
                  <a:gd name="T2" fmla="*/ 253 w 277"/>
                  <a:gd name="T3" fmla="*/ 0 h 307"/>
                  <a:gd name="T4" fmla="*/ 183 w 277"/>
                  <a:gd name="T5" fmla="*/ 49 h 307"/>
                  <a:gd name="T6" fmla="*/ 127 w 277"/>
                  <a:gd name="T7" fmla="*/ 103 h 307"/>
                  <a:gd name="T8" fmla="*/ 113 w 277"/>
                  <a:gd name="T9" fmla="*/ 127 h 307"/>
                  <a:gd name="T10" fmla="*/ 113 w 277"/>
                  <a:gd name="T11" fmla="*/ 148 h 307"/>
                  <a:gd name="T12" fmla="*/ 132 w 277"/>
                  <a:gd name="T13" fmla="*/ 170 h 307"/>
                  <a:gd name="T14" fmla="*/ 163 w 277"/>
                  <a:gd name="T15" fmla="*/ 183 h 307"/>
                  <a:gd name="T16" fmla="*/ 200 w 277"/>
                  <a:gd name="T17" fmla="*/ 197 h 307"/>
                  <a:gd name="T18" fmla="*/ 251 w 277"/>
                  <a:gd name="T19" fmla="*/ 222 h 307"/>
                  <a:gd name="T20" fmla="*/ 270 w 277"/>
                  <a:gd name="T21" fmla="*/ 240 h 307"/>
                  <a:gd name="T22" fmla="*/ 276 w 277"/>
                  <a:gd name="T23" fmla="*/ 261 h 307"/>
                  <a:gd name="T24" fmla="*/ 265 w 277"/>
                  <a:gd name="T25" fmla="*/ 288 h 307"/>
                  <a:gd name="T26" fmla="*/ 234 w 277"/>
                  <a:gd name="T27" fmla="*/ 306 h 307"/>
                  <a:gd name="T28" fmla="*/ 107 w 277"/>
                  <a:gd name="T29" fmla="*/ 267 h 307"/>
                  <a:gd name="T30" fmla="*/ 124 w 277"/>
                  <a:gd name="T31" fmla="*/ 255 h 307"/>
                  <a:gd name="T32" fmla="*/ 138 w 277"/>
                  <a:gd name="T33" fmla="*/ 240 h 307"/>
                  <a:gd name="T34" fmla="*/ 138 w 277"/>
                  <a:gd name="T35" fmla="*/ 224 h 307"/>
                  <a:gd name="T36" fmla="*/ 127 w 277"/>
                  <a:gd name="T37" fmla="*/ 207 h 307"/>
                  <a:gd name="T38" fmla="*/ 104 w 277"/>
                  <a:gd name="T39" fmla="*/ 189 h 307"/>
                  <a:gd name="T40" fmla="*/ 68 w 277"/>
                  <a:gd name="T41" fmla="*/ 172 h 307"/>
                  <a:gd name="T42" fmla="*/ 25 w 277"/>
                  <a:gd name="T43" fmla="*/ 154 h 307"/>
                  <a:gd name="T44" fmla="*/ 6 w 277"/>
                  <a:gd name="T45" fmla="*/ 127 h 307"/>
                  <a:gd name="T46" fmla="*/ 0 w 277"/>
                  <a:gd name="T47" fmla="*/ 99 h 307"/>
                  <a:gd name="T48" fmla="*/ 11 w 277"/>
                  <a:gd name="T49" fmla="*/ 78 h 307"/>
                  <a:gd name="T50" fmla="*/ 48 w 277"/>
                  <a:gd name="T51" fmla="*/ 53 h 307"/>
                  <a:gd name="T52" fmla="*/ 113 w 277"/>
                  <a:gd name="T53" fmla="*/ 8 h 3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7" h="307">
                    <a:moveTo>
                      <a:pt x="113" y="8"/>
                    </a:moveTo>
                    <a:lnTo>
                      <a:pt x="253" y="0"/>
                    </a:lnTo>
                    <a:lnTo>
                      <a:pt x="183" y="49"/>
                    </a:lnTo>
                    <a:lnTo>
                      <a:pt x="127" y="103"/>
                    </a:lnTo>
                    <a:lnTo>
                      <a:pt x="113" y="127"/>
                    </a:lnTo>
                    <a:lnTo>
                      <a:pt x="113" y="148"/>
                    </a:lnTo>
                    <a:lnTo>
                      <a:pt x="132" y="170"/>
                    </a:lnTo>
                    <a:lnTo>
                      <a:pt x="163" y="183"/>
                    </a:lnTo>
                    <a:lnTo>
                      <a:pt x="200" y="197"/>
                    </a:lnTo>
                    <a:lnTo>
                      <a:pt x="251" y="222"/>
                    </a:lnTo>
                    <a:lnTo>
                      <a:pt x="270" y="240"/>
                    </a:lnTo>
                    <a:lnTo>
                      <a:pt x="276" y="261"/>
                    </a:lnTo>
                    <a:lnTo>
                      <a:pt x="265" y="288"/>
                    </a:lnTo>
                    <a:lnTo>
                      <a:pt x="234" y="306"/>
                    </a:lnTo>
                    <a:lnTo>
                      <a:pt x="107" y="267"/>
                    </a:lnTo>
                    <a:lnTo>
                      <a:pt x="124" y="255"/>
                    </a:lnTo>
                    <a:lnTo>
                      <a:pt x="138" y="240"/>
                    </a:lnTo>
                    <a:lnTo>
                      <a:pt x="138" y="224"/>
                    </a:lnTo>
                    <a:lnTo>
                      <a:pt x="127" y="207"/>
                    </a:lnTo>
                    <a:lnTo>
                      <a:pt x="104" y="189"/>
                    </a:lnTo>
                    <a:lnTo>
                      <a:pt x="68" y="172"/>
                    </a:lnTo>
                    <a:lnTo>
                      <a:pt x="25" y="154"/>
                    </a:lnTo>
                    <a:lnTo>
                      <a:pt x="6" y="127"/>
                    </a:lnTo>
                    <a:lnTo>
                      <a:pt x="0" y="99"/>
                    </a:lnTo>
                    <a:lnTo>
                      <a:pt x="11" y="78"/>
                    </a:lnTo>
                    <a:lnTo>
                      <a:pt x="48" y="53"/>
                    </a:lnTo>
                    <a:lnTo>
                      <a:pt x="113" y="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657" y="4077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2157" y="4005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0" y="2577"/>
                <a:ext cx="343" cy="169"/>
              </a:xfrm>
              <a:custGeom>
                <a:avLst/>
                <a:gdLst>
                  <a:gd name="T0" fmla="*/ 333 w 343"/>
                  <a:gd name="T1" fmla="*/ 69 h 169"/>
                  <a:gd name="T2" fmla="*/ 342 w 343"/>
                  <a:gd name="T3" fmla="*/ 154 h 169"/>
                  <a:gd name="T4" fmla="*/ 288 w 343"/>
                  <a:gd name="T5" fmla="*/ 111 h 169"/>
                  <a:gd name="T6" fmla="*/ 227 w 343"/>
                  <a:gd name="T7" fmla="*/ 77 h 169"/>
                  <a:gd name="T8" fmla="*/ 200 w 343"/>
                  <a:gd name="T9" fmla="*/ 69 h 169"/>
                  <a:gd name="T10" fmla="*/ 176 w 343"/>
                  <a:gd name="T11" fmla="*/ 69 h 169"/>
                  <a:gd name="T12" fmla="*/ 152 w 343"/>
                  <a:gd name="T13" fmla="*/ 81 h 169"/>
                  <a:gd name="T14" fmla="*/ 137 w 343"/>
                  <a:gd name="T15" fmla="*/ 99 h 169"/>
                  <a:gd name="T16" fmla="*/ 122 w 343"/>
                  <a:gd name="T17" fmla="*/ 122 h 169"/>
                  <a:gd name="T18" fmla="*/ 94 w 343"/>
                  <a:gd name="T19" fmla="*/ 153 h 169"/>
                  <a:gd name="T20" fmla="*/ 74 w 343"/>
                  <a:gd name="T21" fmla="*/ 165 h 169"/>
                  <a:gd name="T22" fmla="*/ 50 w 343"/>
                  <a:gd name="T23" fmla="*/ 168 h 169"/>
                  <a:gd name="T24" fmla="*/ 20 w 343"/>
                  <a:gd name="T25" fmla="*/ 161 h 169"/>
                  <a:gd name="T26" fmla="*/ 0 w 343"/>
                  <a:gd name="T27" fmla="*/ 142 h 169"/>
                  <a:gd name="T28" fmla="*/ 44 w 343"/>
                  <a:gd name="T29" fmla="*/ 65 h 169"/>
                  <a:gd name="T30" fmla="*/ 57 w 343"/>
                  <a:gd name="T31" fmla="*/ 75 h 169"/>
                  <a:gd name="T32" fmla="*/ 74 w 343"/>
                  <a:gd name="T33" fmla="*/ 84 h 169"/>
                  <a:gd name="T34" fmla="*/ 91 w 343"/>
                  <a:gd name="T35" fmla="*/ 84 h 169"/>
                  <a:gd name="T36" fmla="*/ 111 w 343"/>
                  <a:gd name="T37" fmla="*/ 77 h 169"/>
                  <a:gd name="T38" fmla="*/ 131 w 343"/>
                  <a:gd name="T39" fmla="*/ 63 h 169"/>
                  <a:gd name="T40" fmla="*/ 150 w 343"/>
                  <a:gd name="T41" fmla="*/ 41 h 169"/>
                  <a:gd name="T42" fmla="*/ 170 w 343"/>
                  <a:gd name="T43" fmla="*/ 15 h 169"/>
                  <a:gd name="T44" fmla="*/ 200 w 343"/>
                  <a:gd name="T45" fmla="*/ 3 h 169"/>
                  <a:gd name="T46" fmla="*/ 231 w 343"/>
                  <a:gd name="T47" fmla="*/ 0 h 169"/>
                  <a:gd name="T48" fmla="*/ 255 w 343"/>
                  <a:gd name="T49" fmla="*/ 7 h 169"/>
                  <a:gd name="T50" fmla="*/ 283 w 343"/>
                  <a:gd name="T51" fmla="*/ 29 h 169"/>
                  <a:gd name="T52" fmla="*/ 333 w 34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43" h="169">
                    <a:moveTo>
                      <a:pt x="333" y="69"/>
                    </a:moveTo>
                    <a:lnTo>
                      <a:pt x="342" y="154"/>
                    </a:lnTo>
                    <a:lnTo>
                      <a:pt x="288" y="111"/>
                    </a:lnTo>
                    <a:lnTo>
                      <a:pt x="227" y="77"/>
                    </a:lnTo>
                    <a:lnTo>
                      <a:pt x="200" y="69"/>
                    </a:lnTo>
                    <a:lnTo>
                      <a:pt x="176" y="69"/>
                    </a:lnTo>
                    <a:lnTo>
                      <a:pt x="152" y="81"/>
                    </a:lnTo>
                    <a:lnTo>
                      <a:pt x="137" y="99"/>
                    </a:lnTo>
                    <a:lnTo>
                      <a:pt x="122" y="122"/>
                    </a:lnTo>
                    <a:lnTo>
                      <a:pt x="94" y="153"/>
                    </a:lnTo>
                    <a:lnTo>
                      <a:pt x="74" y="165"/>
                    </a:lnTo>
                    <a:lnTo>
                      <a:pt x="50" y="168"/>
                    </a:lnTo>
                    <a:lnTo>
                      <a:pt x="20" y="161"/>
                    </a:lnTo>
                    <a:lnTo>
                      <a:pt x="0" y="142"/>
                    </a:lnTo>
                    <a:lnTo>
                      <a:pt x="44" y="65"/>
                    </a:lnTo>
                    <a:lnTo>
                      <a:pt x="57" y="75"/>
                    </a:lnTo>
                    <a:lnTo>
                      <a:pt x="74" y="84"/>
                    </a:lnTo>
                    <a:lnTo>
                      <a:pt x="91" y="84"/>
                    </a:lnTo>
                    <a:lnTo>
                      <a:pt x="111" y="77"/>
                    </a:lnTo>
                    <a:lnTo>
                      <a:pt x="131" y="63"/>
                    </a:lnTo>
                    <a:lnTo>
                      <a:pt x="150" y="41"/>
                    </a:lnTo>
                    <a:lnTo>
                      <a:pt x="170" y="15"/>
                    </a:lnTo>
                    <a:lnTo>
                      <a:pt x="200" y="3"/>
                    </a:lnTo>
                    <a:lnTo>
                      <a:pt x="231" y="0"/>
                    </a:lnTo>
                    <a:lnTo>
                      <a:pt x="255" y="7"/>
                    </a:lnTo>
                    <a:lnTo>
                      <a:pt x="283" y="29"/>
                    </a:lnTo>
                    <a:lnTo>
                      <a:pt x="333" y="69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3678" y="21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282" y="153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2784" y="129"/>
                <a:ext cx="523" cy="169"/>
              </a:xfrm>
              <a:custGeom>
                <a:avLst/>
                <a:gdLst>
                  <a:gd name="T0" fmla="*/ 509 w 523"/>
                  <a:gd name="T1" fmla="*/ 69 h 169"/>
                  <a:gd name="T2" fmla="*/ 522 w 523"/>
                  <a:gd name="T3" fmla="*/ 154 h 169"/>
                  <a:gd name="T4" fmla="*/ 439 w 523"/>
                  <a:gd name="T5" fmla="*/ 111 h 169"/>
                  <a:gd name="T6" fmla="*/ 346 w 523"/>
                  <a:gd name="T7" fmla="*/ 77 h 169"/>
                  <a:gd name="T8" fmla="*/ 306 w 523"/>
                  <a:gd name="T9" fmla="*/ 69 h 169"/>
                  <a:gd name="T10" fmla="*/ 269 w 523"/>
                  <a:gd name="T11" fmla="*/ 69 h 169"/>
                  <a:gd name="T12" fmla="*/ 233 w 523"/>
                  <a:gd name="T13" fmla="*/ 81 h 169"/>
                  <a:gd name="T14" fmla="*/ 209 w 523"/>
                  <a:gd name="T15" fmla="*/ 99 h 169"/>
                  <a:gd name="T16" fmla="*/ 186 w 523"/>
                  <a:gd name="T17" fmla="*/ 122 h 169"/>
                  <a:gd name="T18" fmla="*/ 143 w 523"/>
                  <a:gd name="T19" fmla="*/ 153 h 169"/>
                  <a:gd name="T20" fmla="*/ 113 w 523"/>
                  <a:gd name="T21" fmla="*/ 165 h 169"/>
                  <a:gd name="T22" fmla="*/ 76 w 523"/>
                  <a:gd name="T23" fmla="*/ 168 h 169"/>
                  <a:gd name="T24" fmla="*/ 30 w 523"/>
                  <a:gd name="T25" fmla="*/ 161 h 169"/>
                  <a:gd name="T26" fmla="*/ 0 w 523"/>
                  <a:gd name="T27" fmla="*/ 142 h 169"/>
                  <a:gd name="T28" fmla="*/ 66 w 523"/>
                  <a:gd name="T29" fmla="*/ 65 h 169"/>
                  <a:gd name="T30" fmla="*/ 86 w 523"/>
                  <a:gd name="T31" fmla="*/ 75 h 169"/>
                  <a:gd name="T32" fmla="*/ 113 w 523"/>
                  <a:gd name="T33" fmla="*/ 84 h 169"/>
                  <a:gd name="T34" fmla="*/ 140 w 523"/>
                  <a:gd name="T35" fmla="*/ 84 h 169"/>
                  <a:gd name="T36" fmla="*/ 170 w 523"/>
                  <a:gd name="T37" fmla="*/ 77 h 169"/>
                  <a:gd name="T38" fmla="*/ 199 w 523"/>
                  <a:gd name="T39" fmla="*/ 63 h 169"/>
                  <a:gd name="T40" fmla="*/ 229 w 523"/>
                  <a:gd name="T41" fmla="*/ 41 h 169"/>
                  <a:gd name="T42" fmla="*/ 259 w 523"/>
                  <a:gd name="T43" fmla="*/ 15 h 169"/>
                  <a:gd name="T44" fmla="*/ 306 w 523"/>
                  <a:gd name="T45" fmla="*/ 3 h 169"/>
                  <a:gd name="T46" fmla="*/ 352 w 523"/>
                  <a:gd name="T47" fmla="*/ 0 h 169"/>
                  <a:gd name="T48" fmla="*/ 389 w 523"/>
                  <a:gd name="T49" fmla="*/ 7 h 169"/>
                  <a:gd name="T50" fmla="*/ 432 w 523"/>
                  <a:gd name="T51" fmla="*/ 29 h 169"/>
                  <a:gd name="T52" fmla="*/ 509 w 523"/>
                  <a:gd name="T53" fmla="*/ 69 h 16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3" h="169">
                    <a:moveTo>
                      <a:pt x="509" y="69"/>
                    </a:moveTo>
                    <a:lnTo>
                      <a:pt x="522" y="154"/>
                    </a:lnTo>
                    <a:lnTo>
                      <a:pt x="439" y="111"/>
                    </a:lnTo>
                    <a:lnTo>
                      <a:pt x="346" y="77"/>
                    </a:lnTo>
                    <a:lnTo>
                      <a:pt x="306" y="69"/>
                    </a:lnTo>
                    <a:lnTo>
                      <a:pt x="269" y="69"/>
                    </a:lnTo>
                    <a:lnTo>
                      <a:pt x="233" y="81"/>
                    </a:lnTo>
                    <a:lnTo>
                      <a:pt x="209" y="99"/>
                    </a:lnTo>
                    <a:lnTo>
                      <a:pt x="186" y="122"/>
                    </a:lnTo>
                    <a:lnTo>
                      <a:pt x="143" y="153"/>
                    </a:lnTo>
                    <a:lnTo>
                      <a:pt x="113" y="165"/>
                    </a:lnTo>
                    <a:lnTo>
                      <a:pt x="76" y="168"/>
                    </a:lnTo>
                    <a:lnTo>
                      <a:pt x="30" y="161"/>
                    </a:lnTo>
                    <a:lnTo>
                      <a:pt x="0" y="142"/>
                    </a:lnTo>
                    <a:lnTo>
                      <a:pt x="66" y="65"/>
                    </a:lnTo>
                    <a:lnTo>
                      <a:pt x="86" y="75"/>
                    </a:lnTo>
                    <a:lnTo>
                      <a:pt x="113" y="84"/>
                    </a:lnTo>
                    <a:lnTo>
                      <a:pt x="140" y="84"/>
                    </a:lnTo>
                    <a:lnTo>
                      <a:pt x="170" y="77"/>
                    </a:lnTo>
                    <a:lnTo>
                      <a:pt x="199" y="63"/>
                    </a:lnTo>
                    <a:lnTo>
                      <a:pt x="229" y="41"/>
                    </a:lnTo>
                    <a:lnTo>
                      <a:pt x="259" y="15"/>
                    </a:lnTo>
                    <a:lnTo>
                      <a:pt x="306" y="3"/>
                    </a:lnTo>
                    <a:lnTo>
                      <a:pt x="352" y="0"/>
                    </a:lnTo>
                    <a:lnTo>
                      <a:pt x="389" y="7"/>
                    </a:lnTo>
                    <a:lnTo>
                      <a:pt x="432" y="29"/>
                    </a:lnTo>
                    <a:lnTo>
                      <a:pt x="509" y="69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0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Leviticus:  Be holy as I am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endParaRPr lang="en-US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happens when holy things violated?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Nadab</a:t>
            </a:r>
            <a:r>
              <a:rPr lang="en-US" dirty="0" smtClean="0"/>
              <a:t> &amp; </a:t>
            </a:r>
            <a:r>
              <a:rPr lang="en-US" dirty="0" err="1" smtClean="0"/>
              <a:t>Abihu</a:t>
            </a:r>
            <a:r>
              <a:rPr lang="en-US" dirty="0" smtClean="0"/>
              <a:t>:   Lev 10:1-3, 9, wine?</a:t>
            </a:r>
          </a:p>
          <a:p>
            <a:r>
              <a:rPr lang="en-US" dirty="0" err="1" smtClean="0"/>
              <a:t>Uzzah</a:t>
            </a:r>
            <a:r>
              <a:rPr lang="en-US" dirty="0" smtClean="0"/>
              <a:t> (2 Sam 6:6f)  touches ark</a:t>
            </a:r>
          </a:p>
          <a:p>
            <a:r>
              <a:rPr lang="en-US" dirty="0" smtClean="0"/>
              <a:t>King </a:t>
            </a:r>
            <a:r>
              <a:rPr lang="en-US" dirty="0" err="1" smtClean="0"/>
              <a:t>Uzziah</a:t>
            </a:r>
            <a:r>
              <a:rPr lang="en-US" dirty="0" smtClean="0"/>
              <a:t> (2 </a:t>
            </a:r>
            <a:r>
              <a:rPr lang="en-US" dirty="0" err="1" smtClean="0"/>
              <a:t>Chr</a:t>
            </a:r>
            <a:r>
              <a:rPr lang="en-US" dirty="0" smtClean="0"/>
              <a:t> 26:19) leprosy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are things made holy?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Designation / sanctified / set apart for special purpose</a:t>
            </a:r>
          </a:p>
          <a:p>
            <a:r>
              <a:rPr lang="en-US" dirty="0" smtClean="0"/>
              <a:t>Transmission of holiness:   touch + oil</a:t>
            </a:r>
          </a:p>
          <a:p>
            <a:pPr lvl="1"/>
            <a:r>
              <a:rPr lang="en-US" dirty="0" smtClean="0"/>
              <a:t>Touch altar = holy (</a:t>
            </a:r>
            <a:r>
              <a:rPr lang="en-US" dirty="0" err="1" smtClean="0"/>
              <a:t>Exod</a:t>
            </a:r>
            <a:r>
              <a:rPr lang="en-US" dirty="0" smtClean="0"/>
              <a:t> 29:37)</a:t>
            </a:r>
          </a:p>
          <a:p>
            <a:pPr lvl="1"/>
            <a:r>
              <a:rPr lang="en-US" dirty="0" smtClean="0"/>
              <a:t>—Jesus Mt 9:20ff unclean woman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Holiness chart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965325" y="2117725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Sanctify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08525" y="2041525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Cleanse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65325" y="455612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Profane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860925" y="4479925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Pollute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46125" y="3198813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Holy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60725" y="3198813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Clean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156325" y="3198813"/>
            <a:ext cx="1862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Unclean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1371600" y="2895600"/>
            <a:ext cx="5715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524000" y="4191000"/>
            <a:ext cx="5715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22" grpId="0" animBg="1"/>
      <p:bldP spid="133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Purity Laws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Why is a pig unclean?</a:t>
            </a:r>
          </a:p>
          <a:p>
            <a:r>
              <a:rPr lang="en-US" dirty="0" smtClean="0"/>
              <a:t>Why is a cat fish unclean?</a:t>
            </a:r>
          </a:p>
          <a:p>
            <a:r>
              <a:rPr lang="en-US" dirty="0" smtClean="0"/>
              <a:t>Why is a woman unclean after childbirth? (Lev 12:2)</a:t>
            </a:r>
          </a:p>
          <a:p>
            <a:r>
              <a:rPr lang="en-US" dirty="0" smtClean="0"/>
              <a:t>Why is married couple unclean after relations? (Lev 15:18)</a:t>
            </a:r>
          </a:p>
          <a:p>
            <a:r>
              <a:rPr lang="en-US" dirty="0" smtClean="0"/>
              <a:t>Why was a priest with deformed hand not allowed to serve? (Lev 21:5f; 17ff)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Purity Explanations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Totally arbitrary:  because I said so</a:t>
            </a:r>
          </a:p>
          <a:p>
            <a:r>
              <a:rPr lang="en-US" dirty="0" smtClean="0"/>
              <a:t>Cultic/culture explanation</a:t>
            </a:r>
          </a:p>
          <a:p>
            <a:r>
              <a:rPr lang="en-US" dirty="0" err="1" smtClean="0"/>
              <a:t>Hygenic</a:t>
            </a:r>
            <a:r>
              <a:rPr lang="en-US" dirty="0" smtClean="0"/>
              <a:t> explanation</a:t>
            </a:r>
          </a:p>
          <a:p>
            <a:r>
              <a:rPr lang="en-US" dirty="0" err="1" smtClean="0"/>
              <a:t>Yukkiness</a:t>
            </a:r>
            <a:r>
              <a:rPr lang="en-US" dirty="0" smtClean="0"/>
              <a:t> view (wholeness view)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do you eat Kosher?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Land animals (Lev 11)</a:t>
            </a:r>
          </a:p>
          <a:p>
            <a:r>
              <a:rPr lang="en-US" dirty="0" smtClean="0"/>
              <a:t>Sea creatures</a:t>
            </a:r>
          </a:p>
          <a:p>
            <a:r>
              <a:rPr lang="en-US" dirty="0" smtClean="0"/>
              <a:t>Flying creatures—death/blood</a:t>
            </a:r>
          </a:p>
          <a:p>
            <a:r>
              <a:rPr lang="en-US" dirty="0" smtClean="0"/>
              <a:t>Insects--death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problems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Rabbits chewing cud (Lev. 11:6)</a:t>
            </a:r>
          </a:p>
          <a:p>
            <a:r>
              <a:rPr lang="en-US" dirty="0" smtClean="0"/>
              <a:t>Bats are not birds (Lev. 11:19)</a:t>
            </a:r>
          </a:p>
          <a:p>
            <a:r>
              <a:rPr lang="en-US" dirty="0" smtClean="0"/>
              <a:t>Prohibition against homosexual behavior: Lev. 18:22; 20:13; </a:t>
            </a:r>
            <a:br>
              <a:rPr lang="en-US" dirty="0" smtClean="0"/>
            </a:br>
            <a:r>
              <a:rPr lang="en-US" dirty="0" smtClean="0"/>
              <a:t>(cf. 1 Cor. 6:9; 1 Tim. 1:10; Rom. 1:26f)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Sacrifices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Why are there so many types of sacrifices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Aspects of sin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God’s anger -- propitiation</a:t>
            </a:r>
          </a:p>
          <a:p>
            <a:r>
              <a:rPr lang="en-US" dirty="0" smtClean="0"/>
              <a:t>Pollution -- purification</a:t>
            </a:r>
          </a:p>
          <a:p>
            <a:r>
              <a:rPr lang="en-US" dirty="0" smtClean="0"/>
              <a:t>Guilt/shame -- atonement</a:t>
            </a:r>
          </a:p>
          <a:p>
            <a:r>
              <a:rPr lang="en-US" dirty="0" smtClean="0"/>
              <a:t>Damage done -- reparation</a:t>
            </a:r>
          </a:p>
          <a:p>
            <a:r>
              <a:rPr lang="en-US" dirty="0" smtClean="0"/>
              <a:t>Communion broken -- community confession, reconciliation and restoration, fellowship restored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Importance of blood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Heb 9:22 “In fact, without the shedding of blood there is no forgiveness of sin”</a:t>
            </a:r>
          </a:p>
          <a:p>
            <a:r>
              <a:rPr lang="en-US" smtClean="0"/>
              <a:t>Lev 17:14 not allowed to eat blood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External Religion?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Is religion uniquely personal with few external requirements?</a:t>
            </a:r>
          </a:p>
          <a:p>
            <a:r>
              <a:rPr lang="en-US" dirty="0" smtClean="0"/>
              <a:t>What is the “cult” in OT?</a:t>
            </a:r>
          </a:p>
          <a:p>
            <a:r>
              <a:rPr lang="en-US" dirty="0" smtClean="0"/>
              <a:t>Importance of externals, approach and presence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5 Types of Sacrifices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Whole burnt offering </a:t>
            </a:r>
            <a:r>
              <a:rPr lang="en-US" sz="2800" dirty="0" smtClean="0"/>
              <a:t>(Lev 1)—morning/evening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Sin/purification</a:t>
            </a:r>
            <a:r>
              <a:rPr lang="en-US" sz="2800" dirty="0" smtClean="0"/>
              <a:t> offering (status order: priest, community--bull, leader—male goat, commoner—female goat</a:t>
            </a:r>
            <a:r>
              <a:rPr lang="en-US" sz="2800" smtClean="0"/>
              <a:t>, poor--Mary</a:t>
            </a:r>
            <a:r>
              <a:rPr lang="en-US" sz="2800" dirty="0" smtClean="0"/>
              <a:t>) (Lev 4)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Reparation/Trespass/Guilt</a:t>
            </a:r>
            <a:r>
              <a:rPr lang="en-US" sz="2800" dirty="0" smtClean="0"/>
              <a:t> offering (Lev 5)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Fellowship/Peace</a:t>
            </a:r>
            <a:r>
              <a:rPr lang="en-US" sz="2800" dirty="0" smtClean="0"/>
              <a:t> offering (freewill, vow, thanksgiving) (Lev 7)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Cereal/Grain</a:t>
            </a:r>
            <a:r>
              <a:rPr lang="en-US" sz="2800" dirty="0" smtClean="0"/>
              <a:t> offering (Lev 2): oil, salt, no yeast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5 Feasts of Israel:  spring/fall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267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Philosophy // seasons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Spring – </a:t>
            </a:r>
            <a:r>
              <a:rPr lang="en-US" dirty="0" smtClean="0"/>
              <a:t>barley/</a:t>
            </a:r>
            <a:r>
              <a:rPr lang="en-US" dirty="0" smtClean="0"/>
              <a:t>wheat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Passover/unleavened bread (Lev 23)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Feast of weeks (Pentecost; Acts 2) gleaning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Fall—grapes/figs/olives/pomegranates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Feast of trumpets: Rosh </a:t>
            </a:r>
            <a:r>
              <a:rPr lang="en-US" dirty="0" err="1" smtClean="0"/>
              <a:t>Hasannah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Day of Atonement: Yom Kippur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Feast of Tabernacles: Sukkot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Other special times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Sabbath (</a:t>
            </a:r>
            <a:r>
              <a:rPr lang="en-US" dirty="0" err="1" smtClean="0"/>
              <a:t>Exod</a:t>
            </a:r>
            <a:r>
              <a:rPr lang="en-US" dirty="0" smtClean="0"/>
              <a:t> 20:8-11)</a:t>
            </a:r>
          </a:p>
          <a:p>
            <a:r>
              <a:rPr lang="en-US" dirty="0" smtClean="0"/>
              <a:t>Sabbatical year (Lev 25:1-7)—land/debt release; servant release [</a:t>
            </a:r>
            <a:r>
              <a:rPr lang="en-US" dirty="0" err="1" smtClean="0"/>
              <a:t>Deut</a:t>
            </a:r>
            <a:r>
              <a:rPr lang="en-US" dirty="0" smtClean="0"/>
              <a:t> 15:1-7]</a:t>
            </a:r>
          </a:p>
          <a:p>
            <a:r>
              <a:rPr lang="en-US" dirty="0" smtClean="0"/>
              <a:t>Jubilee (Lev 25)—return to family land </a:t>
            </a:r>
          </a:p>
          <a:p>
            <a:r>
              <a:rPr lang="en-US" dirty="0" smtClean="0"/>
              <a:t>Purim – Esther (usually March)</a:t>
            </a:r>
          </a:p>
          <a:p>
            <a:r>
              <a:rPr lang="en-US" dirty="0" smtClean="0"/>
              <a:t>Hanukkah – Maccabees-</a:t>
            </a:r>
            <a:r>
              <a:rPr lang="en-US" dirty="0" err="1" smtClean="0"/>
              <a:t>Jn</a:t>
            </a:r>
            <a:r>
              <a:rPr lang="en-US" dirty="0" smtClean="0"/>
              <a:t> 10:22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What in life is secular and what is sacred?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What things are secular to you?  </a:t>
            </a:r>
          </a:p>
          <a:p>
            <a:r>
              <a:rPr lang="en-US" dirty="0" smtClean="0"/>
              <a:t>What things are sacred to you?</a:t>
            </a:r>
          </a:p>
          <a:p>
            <a:r>
              <a:rPr lang="en-US" dirty="0" smtClean="0"/>
              <a:t>Leviticus=Whole of person’s life lived out in presence of God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does holiness mean?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  <a:noFill/>
        </p:spPr>
        <p:txBody>
          <a:bodyPr/>
          <a:lstStyle/>
          <a:p>
            <a:r>
              <a:rPr lang="en-US" dirty="0" smtClean="0"/>
              <a:t>Key verse:  Lev 19:2  “Be holy because </a:t>
            </a:r>
            <a:br>
              <a:rPr lang="en-US" dirty="0" smtClean="0"/>
            </a:br>
            <a:r>
              <a:rPr lang="en-US" dirty="0" smtClean="0"/>
              <a:t>I, the LORD your God, am holy  (1 Pet 1:15f)</a:t>
            </a:r>
          </a:p>
          <a:p>
            <a:r>
              <a:rPr lang="en-US" dirty="0" smtClean="0"/>
              <a:t>Root idea = totally other, </a:t>
            </a:r>
            <a:r>
              <a:rPr lang="en-US" i="1" dirty="0" smtClean="0"/>
              <a:t>sui generis </a:t>
            </a:r>
            <a:r>
              <a:rPr lang="en-US" dirty="0" smtClean="0"/>
              <a:t>separateness/distinctness/uniqueness/</a:t>
            </a:r>
            <a:br>
              <a:rPr lang="en-US" dirty="0" smtClean="0"/>
            </a:br>
            <a:r>
              <a:rPr lang="en-US" dirty="0" smtClean="0"/>
              <a:t>specialness, transcendent</a:t>
            </a:r>
            <a:endParaRPr lang="en-US" dirty="0" smtClean="0"/>
          </a:p>
          <a:p>
            <a:pPr lvl="1"/>
            <a:r>
              <a:rPr lang="en-US" dirty="0" smtClean="0"/>
              <a:t>Isa 40:25:   “To whom will you compare me?  Or who is my equal?  Says the Holy one”—incomparability of YHWH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does holiness mean?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Separateness does not = remoteness</a:t>
            </a:r>
          </a:p>
          <a:p>
            <a:pPr lvl="1"/>
            <a:r>
              <a:rPr lang="en-US" dirty="0" smtClean="0"/>
              <a:t>Isa 57:15 “For this is what the high and lofty one says-- he who lives forever, whose name is holy; I live in a high and holy place but also with him who is contrite and lowly in spirit.”</a:t>
            </a:r>
          </a:p>
          <a:p>
            <a:pPr lvl="1"/>
            <a:r>
              <a:rPr lang="en-US" dirty="0" smtClean="0"/>
              <a:t>What does “contrite” mean?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holiness mean?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holiness mean we should be afraid of Him? Deut. 5:25-29</a:t>
            </a:r>
          </a:p>
          <a:p>
            <a:pPr lvl="1"/>
            <a:r>
              <a:rPr lang="en-US" dirty="0" smtClean="0"/>
              <a:t>Holy Dread:  covering emphasis:   Isa 6:   holy, holy, holy,  ...  I am a man of unclean lips ...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Holiness in action?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Holiness moves to the selection of a special people</a:t>
            </a:r>
          </a:p>
          <a:p>
            <a:pPr lvl="1"/>
            <a:r>
              <a:rPr lang="en-US" dirty="0" err="1" smtClean="0"/>
              <a:t>Exod</a:t>
            </a:r>
            <a:r>
              <a:rPr lang="en-US" dirty="0" smtClean="0"/>
              <a:t> 19:6  “you will be for me a kingdom of priests and a holy nation.”</a:t>
            </a:r>
          </a:p>
          <a:p>
            <a:r>
              <a:rPr lang="en-US" dirty="0" smtClean="0"/>
              <a:t>Can we make something holy?  </a:t>
            </a:r>
          </a:p>
          <a:p>
            <a:pPr lvl="1"/>
            <a:r>
              <a:rPr lang="en-US" dirty="0" smtClean="0"/>
              <a:t>Remember Sabbath to keep it holy; (</a:t>
            </a:r>
            <a:r>
              <a:rPr lang="en-US" dirty="0" err="1" smtClean="0"/>
              <a:t>Exod</a:t>
            </a:r>
            <a:r>
              <a:rPr lang="en-US" dirty="0" smtClean="0"/>
              <a:t> 20:8,11)</a:t>
            </a:r>
          </a:p>
          <a:p>
            <a:pPr lvl="1"/>
            <a:r>
              <a:rPr lang="en-US" dirty="0" smtClean="0"/>
              <a:t>Sanctify something = make it holy (separate it, set it apart);  special things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types of things can be holy?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Holy Things:  </a:t>
            </a:r>
          </a:p>
          <a:p>
            <a:pPr lvl="1"/>
            <a:r>
              <a:rPr lang="en-US" dirty="0" smtClean="0"/>
              <a:t>Olive Oil (</a:t>
            </a:r>
            <a:r>
              <a:rPr lang="en-US" dirty="0" err="1" smtClean="0"/>
              <a:t>Exod</a:t>
            </a:r>
            <a:r>
              <a:rPr lang="en-US" dirty="0" smtClean="0"/>
              <a:t> 30:25)</a:t>
            </a:r>
          </a:p>
          <a:p>
            <a:pPr lvl="1"/>
            <a:r>
              <a:rPr lang="en-US" dirty="0" smtClean="0"/>
              <a:t>Incense (</a:t>
            </a:r>
            <a:r>
              <a:rPr lang="en-US" dirty="0" err="1" smtClean="0"/>
              <a:t>Exod</a:t>
            </a:r>
            <a:r>
              <a:rPr lang="en-US" dirty="0" smtClean="0"/>
              <a:t> 30:35)</a:t>
            </a:r>
          </a:p>
          <a:p>
            <a:r>
              <a:rPr lang="en-US" dirty="0" smtClean="0"/>
              <a:t>Holy places</a:t>
            </a:r>
          </a:p>
          <a:p>
            <a:pPr lvl="1"/>
            <a:r>
              <a:rPr lang="en-US" dirty="0" err="1" smtClean="0"/>
              <a:t>Exod</a:t>
            </a:r>
            <a:r>
              <a:rPr lang="en-US" dirty="0" smtClean="0"/>
              <a:t> 3:5  holy ground</a:t>
            </a:r>
          </a:p>
          <a:p>
            <a:pPr lvl="1"/>
            <a:r>
              <a:rPr lang="en-US" dirty="0" smtClean="0"/>
              <a:t>Holy of holies place (Lev 16:16f)</a:t>
            </a:r>
          </a:p>
          <a:p>
            <a:pPr lvl="1"/>
            <a:r>
              <a:rPr lang="en-US" dirty="0" smtClean="0"/>
              <a:t>Temple (Hab. 2:20) </a:t>
            </a:r>
          </a:p>
          <a:p>
            <a:pPr lvl="1"/>
            <a:r>
              <a:rPr lang="en-US" dirty="0" smtClean="0"/>
              <a:t>Holy Mountain (Ps 2:6)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What types of things can be holy? (cont)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Holy days </a:t>
            </a:r>
          </a:p>
          <a:p>
            <a:pPr lvl="1"/>
            <a:r>
              <a:rPr lang="en-US" dirty="0" smtClean="0"/>
              <a:t>Sabbath (</a:t>
            </a:r>
            <a:r>
              <a:rPr lang="en-US" dirty="0" err="1" smtClean="0"/>
              <a:t>Exod</a:t>
            </a:r>
            <a:r>
              <a:rPr lang="en-US" dirty="0" smtClean="0"/>
              <a:t> 20:8,11)</a:t>
            </a:r>
          </a:p>
          <a:p>
            <a:pPr lvl="1"/>
            <a:r>
              <a:rPr lang="en-US" dirty="0" smtClean="0"/>
              <a:t>Feasts (Lev 23)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theme1.xml><?xml version="1.0" encoding="utf-8"?>
<a:theme xmlns:a="http://schemas.openxmlformats.org/drawingml/2006/main" name="fiestas">
  <a:themeElements>
    <a:clrScheme name="">
      <a:dk1>
        <a:srgbClr val="8D01FB"/>
      </a:dk1>
      <a:lt1>
        <a:srgbClr val="FFFFFF"/>
      </a:lt1>
      <a:dk2>
        <a:srgbClr val="000000"/>
      </a:dk2>
      <a:lt2>
        <a:srgbClr val="FAFD00"/>
      </a:lt2>
      <a:accent1>
        <a:srgbClr val="00FAE3"/>
      </a:accent1>
      <a:accent2>
        <a:srgbClr val="500093"/>
      </a:accent2>
      <a:accent3>
        <a:srgbClr val="AAAAAA"/>
      </a:accent3>
      <a:accent4>
        <a:srgbClr val="DADADA"/>
      </a:accent4>
      <a:accent5>
        <a:srgbClr val="AAFCEF"/>
      </a:accent5>
      <a:accent6>
        <a:srgbClr val="480085"/>
      </a:accent6>
      <a:hlink>
        <a:srgbClr val="0003D0"/>
      </a:hlink>
      <a:folHlink>
        <a:srgbClr val="3B0049"/>
      </a:folHlink>
    </a:clrScheme>
    <a:fontScheme name="fiestas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esta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esta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esta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c:\msoffice\powerpnt\template\sldshow\fiestas.ppt</Template>
  <TotalTime>1148</TotalTime>
  <Pages>20</Pages>
  <Words>749</Words>
  <Application>Microsoft Office PowerPoint</Application>
  <PresentationFormat>On-screen Show (4:3)</PresentationFormat>
  <Paragraphs>109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Monotype Sorts</vt:lpstr>
      <vt:lpstr>Times New Roman</vt:lpstr>
      <vt:lpstr>fiestas</vt:lpstr>
      <vt:lpstr>Leviticus:  Be holy as I am </vt:lpstr>
      <vt:lpstr>External Religion?</vt:lpstr>
      <vt:lpstr>What in life is secular and what is sacred?</vt:lpstr>
      <vt:lpstr>What does holiness mean?</vt:lpstr>
      <vt:lpstr>What does holiness mean? </vt:lpstr>
      <vt:lpstr>What does holiness mean? </vt:lpstr>
      <vt:lpstr>Holiness in action? </vt:lpstr>
      <vt:lpstr>What types of things can be holy?</vt:lpstr>
      <vt:lpstr>What types of things can be holy? (cont)</vt:lpstr>
      <vt:lpstr>What happens when holy things violated?</vt:lpstr>
      <vt:lpstr>How are things made holy?</vt:lpstr>
      <vt:lpstr>Holiness chart</vt:lpstr>
      <vt:lpstr>Purity Laws</vt:lpstr>
      <vt:lpstr>Purity Explanations</vt:lpstr>
      <vt:lpstr>How do you eat Kosher?</vt:lpstr>
      <vt:lpstr>3 problems</vt:lpstr>
      <vt:lpstr>Sacrifices</vt:lpstr>
      <vt:lpstr>Aspects of sin</vt:lpstr>
      <vt:lpstr>Importance of blood</vt:lpstr>
      <vt:lpstr>5 Types of Sacrifices</vt:lpstr>
      <vt:lpstr>5 Feasts of Israel:  spring/fall</vt:lpstr>
      <vt:lpstr>Other special times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Leviticus:  Be holy as I am</dc:title>
  <dc:creator>ted hildebrandt</dc:creator>
  <cp:lastModifiedBy>Ted Hildebrandt</cp:lastModifiedBy>
  <cp:revision>61</cp:revision>
  <cp:lastPrinted>1601-01-01T00:00:00Z</cp:lastPrinted>
  <dcterms:created xsi:type="dcterms:W3CDTF">1995-10-10T11:34:16Z</dcterms:created>
  <dcterms:modified xsi:type="dcterms:W3CDTF">2019-10-08T15:43:40Z</dcterms:modified>
</cp:coreProperties>
</file>