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68" d="100"/>
          <a:sy n="68" d="100"/>
        </p:scale>
        <p:origin x="-1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B9D2136A-D63E-4105-8F09-994D2EC6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590AFF0-2A87-4B1F-AA9F-98173E0CF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596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475A9F-9FFE-427A-B859-9695311ECEB3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3C1E-0797-4F01-902C-8068866D9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5A09-EBEB-460E-981D-2BFD4F393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12CA-B5D2-40A0-9BF4-79FE33190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CB47-8874-4998-AEDA-7BD6B61E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D505-222C-4A62-8E85-150919E99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4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FDCFF-214C-4662-A588-2F33A5B6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18E63-AFA7-4D81-B495-2D5ACE4C1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54EC-1D9A-4038-8F3E-89CF74545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64FB-69D1-466B-9E82-F473B404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8437-DE54-4CB0-846E-3BD587CD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76A3-86FC-403B-853C-8267EF526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56FF6D3-CD40-450C-B93F-B71F29370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0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108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3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"/>
              <p:cNvSpPr>
                <a:spLocks noChangeArrowheads="1"/>
              </p:cNvSpPr>
              <p:nvPr/>
            </p:nvSpPr>
            <p:spPr bwMode="auto">
              <a:xfrm>
                <a:off x="0" y="3976"/>
                <a:ext cx="5752" cy="3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43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8"/>
              <p:cNvSpPr>
                <a:spLocks noChangeArrowheads="1"/>
              </p:cNvSpPr>
              <p:nvPr/>
            </p:nvSpPr>
            <p:spPr bwMode="auto">
              <a:xfrm>
                <a:off x="5416" y="0"/>
                <a:ext cx="336" cy="43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0" y="0"/>
              <a:ext cx="5753" cy="4313"/>
              <a:chOff x="0" y="0"/>
              <a:chExt cx="5753" cy="4313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1206" y="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02" y="12"/>
                <a:ext cx="205" cy="679"/>
              </a:xfrm>
              <a:custGeom>
                <a:avLst/>
                <a:gdLst>
                  <a:gd name="T0" fmla="*/ 83 w 205"/>
                  <a:gd name="T1" fmla="*/ 17 h 679"/>
                  <a:gd name="T2" fmla="*/ 187 w 205"/>
                  <a:gd name="T3" fmla="*/ 0 h 679"/>
                  <a:gd name="T4" fmla="*/ 135 w 205"/>
                  <a:gd name="T5" fmla="*/ 108 h 679"/>
                  <a:gd name="T6" fmla="*/ 94 w 205"/>
                  <a:gd name="T7" fmla="*/ 229 h 679"/>
                  <a:gd name="T8" fmla="*/ 83 w 205"/>
                  <a:gd name="T9" fmla="*/ 281 h 679"/>
                  <a:gd name="T10" fmla="*/ 83 w 205"/>
                  <a:gd name="T11" fmla="*/ 328 h 679"/>
                  <a:gd name="T12" fmla="*/ 98 w 205"/>
                  <a:gd name="T13" fmla="*/ 376 h 679"/>
                  <a:gd name="T14" fmla="*/ 121 w 205"/>
                  <a:gd name="T15" fmla="*/ 406 h 679"/>
                  <a:gd name="T16" fmla="*/ 148 w 205"/>
                  <a:gd name="T17" fmla="*/ 436 h 679"/>
                  <a:gd name="T18" fmla="*/ 185 w 205"/>
                  <a:gd name="T19" fmla="*/ 492 h 679"/>
                  <a:gd name="T20" fmla="*/ 200 w 205"/>
                  <a:gd name="T21" fmla="*/ 531 h 679"/>
                  <a:gd name="T22" fmla="*/ 204 w 205"/>
                  <a:gd name="T23" fmla="*/ 579 h 679"/>
                  <a:gd name="T24" fmla="*/ 196 w 205"/>
                  <a:gd name="T25" fmla="*/ 639 h 679"/>
                  <a:gd name="T26" fmla="*/ 173 w 205"/>
                  <a:gd name="T27" fmla="*/ 678 h 679"/>
                  <a:gd name="T28" fmla="*/ 79 w 205"/>
                  <a:gd name="T29" fmla="*/ 592 h 679"/>
                  <a:gd name="T30" fmla="*/ 92 w 205"/>
                  <a:gd name="T31" fmla="*/ 566 h 679"/>
                  <a:gd name="T32" fmla="*/ 102 w 205"/>
                  <a:gd name="T33" fmla="*/ 531 h 679"/>
                  <a:gd name="T34" fmla="*/ 102 w 205"/>
                  <a:gd name="T35" fmla="*/ 497 h 679"/>
                  <a:gd name="T36" fmla="*/ 94 w 205"/>
                  <a:gd name="T37" fmla="*/ 458 h 679"/>
                  <a:gd name="T38" fmla="*/ 77 w 205"/>
                  <a:gd name="T39" fmla="*/ 419 h 679"/>
                  <a:gd name="T40" fmla="*/ 50 w 205"/>
                  <a:gd name="T41" fmla="*/ 380 h 679"/>
                  <a:gd name="T42" fmla="*/ 19 w 205"/>
                  <a:gd name="T43" fmla="*/ 341 h 679"/>
                  <a:gd name="T44" fmla="*/ 4 w 205"/>
                  <a:gd name="T45" fmla="*/ 281 h 679"/>
                  <a:gd name="T46" fmla="*/ 0 w 205"/>
                  <a:gd name="T47" fmla="*/ 220 h 679"/>
                  <a:gd name="T48" fmla="*/ 8 w 205"/>
                  <a:gd name="T49" fmla="*/ 173 h 679"/>
                  <a:gd name="T50" fmla="*/ 35 w 205"/>
                  <a:gd name="T51" fmla="*/ 117 h 679"/>
                  <a:gd name="T52" fmla="*/ 83 w 205"/>
                  <a:gd name="T53" fmla="*/ 17 h 67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05" h="679">
                    <a:moveTo>
                      <a:pt x="83" y="17"/>
                    </a:moveTo>
                    <a:lnTo>
                      <a:pt x="187" y="0"/>
                    </a:lnTo>
                    <a:lnTo>
                      <a:pt x="135" y="108"/>
                    </a:lnTo>
                    <a:lnTo>
                      <a:pt x="94" y="229"/>
                    </a:lnTo>
                    <a:lnTo>
                      <a:pt x="83" y="281"/>
                    </a:lnTo>
                    <a:lnTo>
                      <a:pt x="83" y="328"/>
                    </a:lnTo>
                    <a:lnTo>
                      <a:pt x="98" y="376"/>
                    </a:lnTo>
                    <a:lnTo>
                      <a:pt x="121" y="406"/>
                    </a:lnTo>
                    <a:lnTo>
                      <a:pt x="148" y="436"/>
                    </a:lnTo>
                    <a:lnTo>
                      <a:pt x="185" y="492"/>
                    </a:lnTo>
                    <a:lnTo>
                      <a:pt x="200" y="531"/>
                    </a:lnTo>
                    <a:lnTo>
                      <a:pt x="204" y="579"/>
                    </a:lnTo>
                    <a:lnTo>
                      <a:pt x="196" y="639"/>
                    </a:lnTo>
                    <a:lnTo>
                      <a:pt x="173" y="678"/>
                    </a:lnTo>
                    <a:lnTo>
                      <a:pt x="79" y="592"/>
                    </a:lnTo>
                    <a:lnTo>
                      <a:pt x="92" y="566"/>
                    </a:lnTo>
                    <a:lnTo>
                      <a:pt x="102" y="531"/>
                    </a:lnTo>
                    <a:lnTo>
                      <a:pt x="102" y="497"/>
                    </a:lnTo>
                    <a:lnTo>
                      <a:pt x="94" y="458"/>
                    </a:lnTo>
                    <a:lnTo>
                      <a:pt x="77" y="419"/>
                    </a:lnTo>
                    <a:lnTo>
                      <a:pt x="50" y="380"/>
                    </a:lnTo>
                    <a:lnTo>
                      <a:pt x="19" y="341"/>
                    </a:lnTo>
                    <a:lnTo>
                      <a:pt x="4" y="281"/>
                    </a:lnTo>
                    <a:lnTo>
                      <a:pt x="0" y="220"/>
                    </a:lnTo>
                    <a:lnTo>
                      <a:pt x="8" y="173"/>
                    </a:lnTo>
                    <a:lnTo>
                      <a:pt x="35" y="117"/>
                    </a:lnTo>
                    <a:lnTo>
                      <a:pt x="83" y="17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0" y="1512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362" y="366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894" y="42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90" y="960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0" y="66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0" y="330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84" y="360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120" y="397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1704" y="3894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2820" y="402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816" y="384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4140" y="391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400" y="366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5436" y="2214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5484" y="1362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5154" y="570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5568" y="30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3948" y="18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2712" y="1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1743" y="45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5229" y="189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5289" y="1029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2226" y="0"/>
                <a:ext cx="301" cy="415"/>
              </a:xfrm>
              <a:custGeom>
                <a:avLst/>
                <a:gdLst>
                  <a:gd name="T0" fmla="*/ 122 w 301"/>
                  <a:gd name="T1" fmla="*/ 11 h 415"/>
                  <a:gd name="T2" fmla="*/ 276 w 301"/>
                  <a:gd name="T3" fmla="*/ 0 h 415"/>
                  <a:gd name="T4" fmla="*/ 199 w 301"/>
                  <a:gd name="T5" fmla="*/ 66 h 415"/>
                  <a:gd name="T6" fmla="*/ 138 w 301"/>
                  <a:gd name="T7" fmla="*/ 140 h 415"/>
                  <a:gd name="T8" fmla="*/ 122 w 301"/>
                  <a:gd name="T9" fmla="*/ 171 h 415"/>
                  <a:gd name="T10" fmla="*/ 122 w 301"/>
                  <a:gd name="T11" fmla="*/ 200 h 415"/>
                  <a:gd name="T12" fmla="*/ 144 w 301"/>
                  <a:gd name="T13" fmla="*/ 229 h 415"/>
                  <a:gd name="T14" fmla="*/ 178 w 301"/>
                  <a:gd name="T15" fmla="*/ 248 h 415"/>
                  <a:gd name="T16" fmla="*/ 217 w 301"/>
                  <a:gd name="T17" fmla="*/ 266 h 415"/>
                  <a:gd name="T18" fmla="*/ 272 w 301"/>
                  <a:gd name="T19" fmla="*/ 301 h 415"/>
                  <a:gd name="T20" fmla="*/ 294 w 301"/>
                  <a:gd name="T21" fmla="*/ 324 h 415"/>
                  <a:gd name="T22" fmla="*/ 300 w 301"/>
                  <a:gd name="T23" fmla="*/ 353 h 415"/>
                  <a:gd name="T24" fmla="*/ 288 w 301"/>
                  <a:gd name="T25" fmla="*/ 390 h 415"/>
                  <a:gd name="T26" fmla="*/ 254 w 301"/>
                  <a:gd name="T27" fmla="*/ 414 h 415"/>
                  <a:gd name="T28" fmla="*/ 116 w 301"/>
                  <a:gd name="T29" fmla="*/ 361 h 415"/>
                  <a:gd name="T30" fmla="*/ 135 w 301"/>
                  <a:gd name="T31" fmla="*/ 345 h 415"/>
                  <a:gd name="T32" fmla="*/ 150 w 301"/>
                  <a:gd name="T33" fmla="*/ 324 h 415"/>
                  <a:gd name="T34" fmla="*/ 150 w 301"/>
                  <a:gd name="T35" fmla="*/ 303 h 415"/>
                  <a:gd name="T36" fmla="*/ 138 w 301"/>
                  <a:gd name="T37" fmla="*/ 280 h 415"/>
                  <a:gd name="T38" fmla="*/ 113 w 301"/>
                  <a:gd name="T39" fmla="*/ 256 h 415"/>
                  <a:gd name="T40" fmla="*/ 73 w 301"/>
                  <a:gd name="T41" fmla="*/ 232 h 415"/>
                  <a:gd name="T42" fmla="*/ 28 w 301"/>
                  <a:gd name="T43" fmla="*/ 208 h 415"/>
                  <a:gd name="T44" fmla="*/ 6 w 301"/>
                  <a:gd name="T45" fmla="*/ 171 h 415"/>
                  <a:gd name="T46" fmla="*/ 0 w 301"/>
                  <a:gd name="T47" fmla="*/ 134 h 415"/>
                  <a:gd name="T48" fmla="*/ 12 w 301"/>
                  <a:gd name="T49" fmla="*/ 105 h 415"/>
                  <a:gd name="T50" fmla="*/ 52 w 301"/>
                  <a:gd name="T51" fmla="*/ 71 h 415"/>
                  <a:gd name="T52" fmla="*/ 122 w 301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01" h="415">
                    <a:moveTo>
                      <a:pt x="122" y="11"/>
                    </a:moveTo>
                    <a:lnTo>
                      <a:pt x="276" y="0"/>
                    </a:lnTo>
                    <a:lnTo>
                      <a:pt x="199" y="66"/>
                    </a:lnTo>
                    <a:lnTo>
                      <a:pt x="138" y="140"/>
                    </a:lnTo>
                    <a:lnTo>
                      <a:pt x="122" y="171"/>
                    </a:lnTo>
                    <a:lnTo>
                      <a:pt x="122" y="200"/>
                    </a:lnTo>
                    <a:lnTo>
                      <a:pt x="144" y="229"/>
                    </a:lnTo>
                    <a:lnTo>
                      <a:pt x="178" y="248"/>
                    </a:lnTo>
                    <a:lnTo>
                      <a:pt x="217" y="266"/>
                    </a:lnTo>
                    <a:lnTo>
                      <a:pt x="272" y="301"/>
                    </a:lnTo>
                    <a:lnTo>
                      <a:pt x="294" y="324"/>
                    </a:lnTo>
                    <a:lnTo>
                      <a:pt x="300" y="353"/>
                    </a:lnTo>
                    <a:lnTo>
                      <a:pt x="288" y="390"/>
                    </a:lnTo>
                    <a:lnTo>
                      <a:pt x="254" y="414"/>
                    </a:lnTo>
                    <a:lnTo>
                      <a:pt x="116" y="361"/>
                    </a:lnTo>
                    <a:lnTo>
                      <a:pt x="135" y="345"/>
                    </a:lnTo>
                    <a:lnTo>
                      <a:pt x="150" y="324"/>
                    </a:lnTo>
                    <a:lnTo>
                      <a:pt x="150" y="303"/>
                    </a:lnTo>
                    <a:lnTo>
                      <a:pt x="138" y="280"/>
                    </a:lnTo>
                    <a:lnTo>
                      <a:pt x="113" y="256"/>
                    </a:lnTo>
                    <a:lnTo>
                      <a:pt x="73" y="232"/>
                    </a:lnTo>
                    <a:lnTo>
                      <a:pt x="28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2" y="105"/>
                    </a:lnTo>
                    <a:lnTo>
                      <a:pt x="52" y="71"/>
                    </a:lnTo>
                    <a:lnTo>
                      <a:pt x="122" y="11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4398" y="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5430" y="528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5358" y="2976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3558" y="385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1230" y="3742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96" y="2854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66" y="2040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330" y="3804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1926" y="3790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4590" y="3742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5596" y="3574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5328" y="1498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4854" y="106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3402" y="0"/>
                <a:ext cx="157" cy="355"/>
              </a:xfrm>
              <a:custGeom>
                <a:avLst/>
                <a:gdLst>
                  <a:gd name="T0" fmla="*/ 92 w 157"/>
                  <a:gd name="T1" fmla="*/ 9 h 355"/>
                  <a:gd name="T2" fmla="*/ 13 w 157"/>
                  <a:gd name="T3" fmla="*/ 0 h 355"/>
                  <a:gd name="T4" fmla="*/ 53 w 157"/>
                  <a:gd name="T5" fmla="*/ 56 h 355"/>
                  <a:gd name="T6" fmla="*/ 84 w 157"/>
                  <a:gd name="T7" fmla="*/ 120 h 355"/>
                  <a:gd name="T8" fmla="*/ 92 w 157"/>
                  <a:gd name="T9" fmla="*/ 147 h 355"/>
                  <a:gd name="T10" fmla="*/ 92 w 157"/>
                  <a:gd name="T11" fmla="*/ 171 h 355"/>
                  <a:gd name="T12" fmla="*/ 81 w 157"/>
                  <a:gd name="T13" fmla="*/ 196 h 355"/>
                  <a:gd name="T14" fmla="*/ 64 w 157"/>
                  <a:gd name="T15" fmla="*/ 212 h 355"/>
                  <a:gd name="T16" fmla="*/ 43 w 157"/>
                  <a:gd name="T17" fmla="*/ 228 h 355"/>
                  <a:gd name="T18" fmla="*/ 14 w 157"/>
                  <a:gd name="T19" fmla="*/ 257 h 355"/>
                  <a:gd name="T20" fmla="*/ 3 w 157"/>
                  <a:gd name="T21" fmla="*/ 277 h 355"/>
                  <a:gd name="T22" fmla="*/ 0 w 157"/>
                  <a:gd name="T23" fmla="*/ 302 h 355"/>
                  <a:gd name="T24" fmla="*/ 6 w 157"/>
                  <a:gd name="T25" fmla="*/ 334 h 355"/>
                  <a:gd name="T26" fmla="*/ 24 w 157"/>
                  <a:gd name="T27" fmla="*/ 354 h 355"/>
                  <a:gd name="T28" fmla="*/ 96 w 157"/>
                  <a:gd name="T29" fmla="*/ 309 h 355"/>
                  <a:gd name="T30" fmla="*/ 86 w 157"/>
                  <a:gd name="T31" fmla="*/ 295 h 355"/>
                  <a:gd name="T32" fmla="*/ 78 w 157"/>
                  <a:gd name="T33" fmla="*/ 277 h 355"/>
                  <a:gd name="T34" fmla="*/ 78 w 157"/>
                  <a:gd name="T35" fmla="*/ 259 h 355"/>
                  <a:gd name="T36" fmla="*/ 84 w 157"/>
                  <a:gd name="T37" fmla="*/ 239 h 355"/>
                  <a:gd name="T38" fmla="*/ 97 w 157"/>
                  <a:gd name="T39" fmla="*/ 219 h 355"/>
                  <a:gd name="T40" fmla="*/ 118 w 157"/>
                  <a:gd name="T41" fmla="*/ 198 h 355"/>
                  <a:gd name="T42" fmla="*/ 142 w 157"/>
                  <a:gd name="T43" fmla="*/ 178 h 355"/>
                  <a:gd name="T44" fmla="*/ 153 w 157"/>
                  <a:gd name="T45" fmla="*/ 147 h 355"/>
                  <a:gd name="T46" fmla="*/ 156 w 157"/>
                  <a:gd name="T47" fmla="*/ 115 h 355"/>
                  <a:gd name="T48" fmla="*/ 150 w 157"/>
                  <a:gd name="T49" fmla="*/ 90 h 355"/>
                  <a:gd name="T50" fmla="*/ 129 w 157"/>
                  <a:gd name="T51" fmla="*/ 61 h 355"/>
                  <a:gd name="T52" fmla="*/ 92 w 157"/>
                  <a:gd name="T53" fmla="*/ 9 h 3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355">
                    <a:moveTo>
                      <a:pt x="92" y="9"/>
                    </a:moveTo>
                    <a:lnTo>
                      <a:pt x="13" y="0"/>
                    </a:lnTo>
                    <a:lnTo>
                      <a:pt x="53" y="56"/>
                    </a:lnTo>
                    <a:lnTo>
                      <a:pt x="84" y="120"/>
                    </a:lnTo>
                    <a:lnTo>
                      <a:pt x="92" y="147"/>
                    </a:lnTo>
                    <a:lnTo>
                      <a:pt x="92" y="171"/>
                    </a:lnTo>
                    <a:lnTo>
                      <a:pt x="81" y="196"/>
                    </a:lnTo>
                    <a:lnTo>
                      <a:pt x="64" y="212"/>
                    </a:lnTo>
                    <a:lnTo>
                      <a:pt x="43" y="228"/>
                    </a:lnTo>
                    <a:lnTo>
                      <a:pt x="14" y="257"/>
                    </a:lnTo>
                    <a:lnTo>
                      <a:pt x="3" y="277"/>
                    </a:lnTo>
                    <a:lnTo>
                      <a:pt x="0" y="302"/>
                    </a:lnTo>
                    <a:lnTo>
                      <a:pt x="6" y="334"/>
                    </a:lnTo>
                    <a:lnTo>
                      <a:pt x="24" y="354"/>
                    </a:lnTo>
                    <a:lnTo>
                      <a:pt x="96" y="309"/>
                    </a:lnTo>
                    <a:lnTo>
                      <a:pt x="86" y="295"/>
                    </a:lnTo>
                    <a:lnTo>
                      <a:pt x="78" y="277"/>
                    </a:lnTo>
                    <a:lnTo>
                      <a:pt x="78" y="259"/>
                    </a:lnTo>
                    <a:lnTo>
                      <a:pt x="84" y="239"/>
                    </a:lnTo>
                    <a:lnTo>
                      <a:pt x="97" y="219"/>
                    </a:lnTo>
                    <a:lnTo>
                      <a:pt x="118" y="198"/>
                    </a:lnTo>
                    <a:lnTo>
                      <a:pt x="142" y="178"/>
                    </a:lnTo>
                    <a:lnTo>
                      <a:pt x="153" y="147"/>
                    </a:lnTo>
                    <a:lnTo>
                      <a:pt x="156" y="115"/>
                    </a:lnTo>
                    <a:lnTo>
                      <a:pt x="150" y="90"/>
                    </a:lnTo>
                    <a:lnTo>
                      <a:pt x="129" y="61"/>
                    </a:lnTo>
                    <a:lnTo>
                      <a:pt x="92" y="9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5442" y="1884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5466" y="2556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5082" y="3816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3042" y="4006"/>
                <a:ext cx="277" cy="307"/>
              </a:xfrm>
              <a:custGeom>
                <a:avLst/>
                <a:gdLst>
                  <a:gd name="T0" fmla="*/ 113 w 277"/>
                  <a:gd name="T1" fmla="*/ 8 h 307"/>
                  <a:gd name="T2" fmla="*/ 253 w 277"/>
                  <a:gd name="T3" fmla="*/ 0 h 307"/>
                  <a:gd name="T4" fmla="*/ 183 w 277"/>
                  <a:gd name="T5" fmla="*/ 49 h 307"/>
                  <a:gd name="T6" fmla="*/ 127 w 277"/>
                  <a:gd name="T7" fmla="*/ 103 h 307"/>
                  <a:gd name="T8" fmla="*/ 113 w 277"/>
                  <a:gd name="T9" fmla="*/ 127 h 307"/>
                  <a:gd name="T10" fmla="*/ 113 w 277"/>
                  <a:gd name="T11" fmla="*/ 148 h 307"/>
                  <a:gd name="T12" fmla="*/ 132 w 277"/>
                  <a:gd name="T13" fmla="*/ 170 h 307"/>
                  <a:gd name="T14" fmla="*/ 163 w 277"/>
                  <a:gd name="T15" fmla="*/ 183 h 307"/>
                  <a:gd name="T16" fmla="*/ 200 w 277"/>
                  <a:gd name="T17" fmla="*/ 197 h 307"/>
                  <a:gd name="T18" fmla="*/ 251 w 277"/>
                  <a:gd name="T19" fmla="*/ 222 h 307"/>
                  <a:gd name="T20" fmla="*/ 270 w 277"/>
                  <a:gd name="T21" fmla="*/ 240 h 307"/>
                  <a:gd name="T22" fmla="*/ 276 w 277"/>
                  <a:gd name="T23" fmla="*/ 261 h 307"/>
                  <a:gd name="T24" fmla="*/ 265 w 277"/>
                  <a:gd name="T25" fmla="*/ 288 h 307"/>
                  <a:gd name="T26" fmla="*/ 234 w 277"/>
                  <a:gd name="T27" fmla="*/ 306 h 307"/>
                  <a:gd name="T28" fmla="*/ 107 w 277"/>
                  <a:gd name="T29" fmla="*/ 267 h 307"/>
                  <a:gd name="T30" fmla="*/ 124 w 277"/>
                  <a:gd name="T31" fmla="*/ 255 h 307"/>
                  <a:gd name="T32" fmla="*/ 138 w 277"/>
                  <a:gd name="T33" fmla="*/ 240 h 307"/>
                  <a:gd name="T34" fmla="*/ 138 w 277"/>
                  <a:gd name="T35" fmla="*/ 224 h 307"/>
                  <a:gd name="T36" fmla="*/ 127 w 277"/>
                  <a:gd name="T37" fmla="*/ 207 h 307"/>
                  <a:gd name="T38" fmla="*/ 104 w 277"/>
                  <a:gd name="T39" fmla="*/ 189 h 307"/>
                  <a:gd name="T40" fmla="*/ 68 w 277"/>
                  <a:gd name="T41" fmla="*/ 172 h 307"/>
                  <a:gd name="T42" fmla="*/ 25 w 277"/>
                  <a:gd name="T43" fmla="*/ 154 h 307"/>
                  <a:gd name="T44" fmla="*/ 6 w 277"/>
                  <a:gd name="T45" fmla="*/ 127 h 307"/>
                  <a:gd name="T46" fmla="*/ 0 w 277"/>
                  <a:gd name="T47" fmla="*/ 99 h 307"/>
                  <a:gd name="T48" fmla="*/ 11 w 277"/>
                  <a:gd name="T49" fmla="*/ 78 h 307"/>
                  <a:gd name="T50" fmla="*/ 48 w 277"/>
                  <a:gd name="T51" fmla="*/ 53 h 307"/>
                  <a:gd name="T52" fmla="*/ 113 w 277"/>
                  <a:gd name="T53" fmla="*/ 8 h 3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307">
                    <a:moveTo>
                      <a:pt x="113" y="8"/>
                    </a:moveTo>
                    <a:lnTo>
                      <a:pt x="253" y="0"/>
                    </a:lnTo>
                    <a:lnTo>
                      <a:pt x="183" y="49"/>
                    </a:lnTo>
                    <a:lnTo>
                      <a:pt x="127" y="103"/>
                    </a:lnTo>
                    <a:lnTo>
                      <a:pt x="113" y="127"/>
                    </a:lnTo>
                    <a:lnTo>
                      <a:pt x="113" y="148"/>
                    </a:lnTo>
                    <a:lnTo>
                      <a:pt x="132" y="170"/>
                    </a:lnTo>
                    <a:lnTo>
                      <a:pt x="163" y="183"/>
                    </a:lnTo>
                    <a:lnTo>
                      <a:pt x="200" y="197"/>
                    </a:lnTo>
                    <a:lnTo>
                      <a:pt x="251" y="222"/>
                    </a:lnTo>
                    <a:lnTo>
                      <a:pt x="270" y="240"/>
                    </a:lnTo>
                    <a:lnTo>
                      <a:pt x="276" y="261"/>
                    </a:lnTo>
                    <a:lnTo>
                      <a:pt x="265" y="288"/>
                    </a:lnTo>
                    <a:lnTo>
                      <a:pt x="234" y="306"/>
                    </a:lnTo>
                    <a:lnTo>
                      <a:pt x="107" y="267"/>
                    </a:lnTo>
                    <a:lnTo>
                      <a:pt x="124" y="255"/>
                    </a:lnTo>
                    <a:lnTo>
                      <a:pt x="138" y="240"/>
                    </a:lnTo>
                    <a:lnTo>
                      <a:pt x="138" y="224"/>
                    </a:lnTo>
                    <a:lnTo>
                      <a:pt x="127" y="207"/>
                    </a:lnTo>
                    <a:lnTo>
                      <a:pt x="104" y="189"/>
                    </a:lnTo>
                    <a:lnTo>
                      <a:pt x="68" y="172"/>
                    </a:lnTo>
                    <a:lnTo>
                      <a:pt x="25" y="154"/>
                    </a:lnTo>
                    <a:lnTo>
                      <a:pt x="6" y="127"/>
                    </a:lnTo>
                    <a:lnTo>
                      <a:pt x="0" y="99"/>
                    </a:lnTo>
                    <a:lnTo>
                      <a:pt x="11" y="78"/>
                    </a:lnTo>
                    <a:lnTo>
                      <a:pt x="48" y="53"/>
                    </a:lnTo>
                    <a:lnTo>
                      <a:pt x="113" y="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657" y="4077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2157" y="4005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0" y="2577"/>
                <a:ext cx="343" cy="169"/>
              </a:xfrm>
              <a:custGeom>
                <a:avLst/>
                <a:gdLst>
                  <a:gd name="T0" fmla="*/ 333 w 343"/>
                  <a:gd name="T1" fmla="*/ 69 h 169"/>
                  <a:gd name="T2" fmla="*/ 342 w 343"/>
                  <a:gd name="T3" fmla="*/ 154 h 169"/>
                  <a:gd name="T4" fmla="*/ 288 w 343"/>
                  <a:gd name="T5" fmla="*/ 111 h 169"/>
                  <a:gd name="T6" fmla="*/ 227 w 343"/>
                  <a:gd name="T7" fmla="*/ 77 h 169"/>
                  <a:gd name="T8" fmla="*/ 200 w 343"/>
                  <a:gd name="T9" fmla="*/ 69 h 169"/>
                  <a:gd name="T10" fmla="*/ 176 w 343"/>
                  <a:gd name="T11" fmla="*/ 69 h 169"/>
                  <a:gd name="T12" fmla="*/ 152 w 343"/>
                  <a:gd name="T13" fmla="*/ 81 h 169"/>
                  <a:gd name="T14" fmla="*/ 137 w 343"/>
                  <a:gd name="T15" fmla="*/ 99 h 169"/>
                  <a:gd name="T16" fmla="*/ 122 w 343"/>
                  <a:gd name="T17" fmla="*/ 122 h 169"/>
                  <a:gd name="T18" fmla="*/ 94 w 343"/>
                  <a:gd name="T19" fmla="*/ 153 h 169"/>
                  <a:gd name="T20" fmla="*/ 74 w 343"/>
                  <a:gd name="T21" fmla="*/ 165 h 169"/>
                  <a:gd name="T22" fmla="*/ 50 w 343"/>
                  <a:gd name="T23" fmla="*/ 168 h 169"/>
                  <a:gd name="T24" fmla="*/ 20 w 343"/>
                  <a:gd name="T25" fmla="*/ 161 h 169"/>
                  <a:gd name="T26" fmla="*/ 0 w 343"/>
                  <a:gd name="T27" fmla="*/ 142 h 169"/>
                  <a:gd name="T28" fmla="*/ 44 w 343"/>
                  <a:gd name="T29" fmla="*/ 65 h 169"/>
                  <a:gd name="T30" fmla="*/ 57 w 343"/>
                  <a:gd name="T31" fmla="*/ 75 h 169"/>
                  <a:gd name="T32" fmla="*/ 74 w 343"/>
                  <a:gd name="T33" fmla="*/ 84 h 169"/>
                  <a:gd name="T34" fmla="*/ 91 w 343"/>
                  <a:gd name="T35" fmla="*/ 84 h 169"/>
                  <a:gd name="T36" fmla="*/ 111 w 343"/>
                  <a:gd name="T37" fmla="*/ 77 h 169"/>
                  <a:gd name="T38" fmla="*/ 131 w 343"/>
                  <a:gd name="T39" fmla="*/ 63 h 169"/>
                  <a:gd name="T40" fmla="*/ 150 w 343"/>
                  <a:gd name="T41" fmla="*/ 41 h 169"/>
                  <a:gd name="T42" fmla="*/ 170 w 343"/>
                  <a:gd name="T43" fmla="*/ 15 h 169"/>
                  <a:gd name="T44" fmla="*/ 200 w 343"/>
                  <a:gd name="T45" fmla="*/ 3 h 169"/>
                  <a:gd name="T46" fmla="*/ 231 w 343"/>
                  <a:gd name="T47" fmla="*/ 0 h 169"/>
                  <a:gd name="T48" fmla="*/ 255 w 343"/>
                  <a:gd name="T49" fmla="*/ 7 h 169"/>
                  <a:gd name="T50" fmla="*/ 283 w 343"/>
                  <a:gd name="T51" fmla="*/ 29 h 169"/>
                  <a:gd name="T52" fmla="*/ 333 w 34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43" h="169">
                    <a:moveTo>
                      <a:pt x="333" y="69"/>
                    </a:moveTo>
                    <a:lnTo>
                      <a:pt x="342" y="154"/>
                    </a:lnTo>
                    <a:lnTo>
                      <a:pt x="288" y="111"/>
                    </a:lnTo>
                    <a:lnTo>
                      <a:pt x="227" y="77"/>
                    </a:lnTo>
                    <a:lnTo>
                      <a:pt x="200" y="69"/>
                    </a:lnTo>
                    <a:lnTo>
                      <a:pt x="176" y="69"/>
                    </a:lnTo>
                    <a:lnTo>
                      <a:pt x="152" y="81"/>
                    </a:lnTo>
                    <a:lnTo>
                      <a:pt x="137" y="99"/>
                    </a:lnTo>
                    <a:lnTo>
                      <a:pt x="122" y="122"/>
                    </a:lnTo>
                    <a:lnTo>
                      <a:pt x="94" y="153"/>
                    </a:lnTo>
                    <a:lnTo>
                      <a:pt x="74" y="165"/>
                    </a:lnTo>
                    <a:lnTo>
                      <a:pt x="50" y="168"/>
                    </a:lnTo>
                    <a:lnTo>
                      <a:pt x="20" y="161"/>
                    </a:lnTo>
                    <a:lnTo>
                      <a:pt x="0" y="142"/>
                    </a:lnTo>
                    <a:lnTo>
                      <a:pt x="44" y="65"/>
                    </a:lnTo>
                    <a:lnTo>
                      <a:pt x="57" y="75"/>
                    </a:lnTo>
                    <a:lnTo>
                      <a:pt x="74" y="84"/>
                    </a:lnTo>
                    <a:lnTo>
                      <a:pt x="91" y="84"/>
                    </a:lnTo>
                    <a:lnTo>
                      <a:pt x="111" y="77"/>
                    </a:lnTo>
                    <a:lnTo>
                      <a:pt x="131" y="63"/>
                    </a:lnTo>
                    <a:lnTo>
                      <a:pt x="150" y="41"/>
                    </a:lnTo>
                    <a:lnTo>
                      <a:pt x="170" y="15"/>
                    </a:lnTo>
                    <a:lnTo>
                      <a:pt x="200" y="3"/>
                    </a:lnTo>
                    <a:lnTo>
                      <a:pt x="231" y="0"/>
                    </a:lnTo>
                    <a:lnTo>
                      <a:pt x="255" y="7"/>
                    </a:lnTo>
                    <a:lnTo>
                      <a:pt x="283" y="29"/>
                    </a:lnTo>
                    <a:lnTo>
                      <a:pt x="333" y="69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3678" y="21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282" y="153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2784" y="129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利未记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成圣因为我是圣洁的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如果违背了圣洁会怎么样？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亚比户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拿答：利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1-3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乌撒（撒下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）触碰了约柜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乌西亚王（代下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）得了麻风病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事物是如何成圣的？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因为一些特殊的目的被呼召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成圣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分别出来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成为圣洁的过程：触碰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+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挨着坛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=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—耶稣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不洁净的女人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成圣过程表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65325" y="2117725"/>
            <a:ext cx="8015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成圣</a:t>
            </a:r>
            <a:endParaRPr lang="en-US" sz="24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08525" y="20415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被清洁</a:t>
            </a:r>
            <a:endParaRPr lang="en-US" sz="24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65325" y="4556125"/>
            <a:ext cx="8015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亵渎</a:t>
            </a:r>
            <a:endParaRPr lang="en-US" sz="24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860925" y="44799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被污染</a:t>
            </a:r>
            <a:endParaRPr lang="en-US" sz="24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46125" y="3198813"/>
            <a:ext cx="110927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60725" y="3198813"/>
            <a:ext cx="110927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洁净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156325" y="3198813"/>
            <a:ext cx="1570943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不洁净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371600" y="2895600"/>
            <a:ext cx="5715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524000" y="4191000"/>
            <a:ext cx="5715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关于洁净的律法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为什么猪是不洁净的？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鲶鱼为什么是不洁净的？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为什么女人在产后是不洁净的？（利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为什么已婚夫妇在发生关系后是不洁净的？（利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为什么手残疾的祭祀不可献祭？（利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关于圣洁法度的解释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完全取决于神：因为我是这么规定的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从异端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文化的角度解释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从卫的生角度解释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en-US" altLang="en-US" dirty="0" smtClean="0">
                <a:latin typeface="华文细黑"/>
                <a:ea typeface="华文细黑"/>
                <a:cs typeface="华文细黑"/>
              </a:rPr>
              <a:t>被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人厌恶的角度（最全面的角度）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在和犹太人戒律中应该如何吃？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地上的动物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海中的造物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空中的造物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死亡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雪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昆虫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死亡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三个问题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兔子倒嚼（利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蝙蝠不是鸟（利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对于同性相交行为的禁止：利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；（林前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；帖前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；罗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祭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为什么神要求这么多种类的祭？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关于罪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神的愤怒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和解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污秽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洁净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罪恶感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耻辱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赎罪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造成的破坏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修复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合一关系的破碎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会众认罪并关系得到复合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血的重要性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来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若不流血，罪就不得赦免了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禁止吃带血之物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宗教的外在？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宗教的表现形式是否基本没有要求要求，主要因人而异？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在旧约中的“礼拜”是什么？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外在，接近与存在的重要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五种祭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燔祭</a:t>
            </a:r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（利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--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早晨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晚上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赎罪祭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（地位顺序：祭祀，会众，官长，百姓，可怜的马利亚）（利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赎愆祭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（利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燔祭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（甘心，还愿，感恩）（利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祭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（利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）：油，盐，无酵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以色列的五个节期：春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267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哲学 </a:t>
            </a:r>
            <a:r>
              <a:rPr lang="en-US" dirty="0">
                <a:latin typeface="华文细黑"/>
                <a:ea typeface="华文细黑"/>
                <a:cs typeface="华文细黑"/>
              </a:rPr>
              <a:t>/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季节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春天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小麦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大麦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逾越节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无酵饼（利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七七节（五旬节；徒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）拾取麦穗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en-US" altLang="zh-CN" dirty="0" err="1" smtClean="0">
                <a:latin typeface="华文细黑"/>
                <a:ea typeface="华文细黑"/>
                <a:cs typeface="华文细黑"/>
              </a:rPr>
              <a:t>fe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冬天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葡萄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无花果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橄榄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吹角节：</a:t>
            </a:r>
            <a:r>
              <a:rPr lang="en-US" dirty="0">
                <a:latin typeface="华文细黑"/>
                <a:ea typeface="华文细黑"/>
                <a:cs typeface="华文细黑"/>
              </a:rPr>
              <a:t>Rosh Has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h</a:t>
            </a:r>
            <a:r>
              <a:rPr lang="en-US" dirty="0">
                <a:latin typeface="华文细黑"/>
                <a:ea typeface="华文细黑"/>
                <a:cs typeface="华文细黑"/>
              </a:rPr>
              <a:t>anah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赎罪日：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Yom Kippur</a:t>
            </a: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住棚节：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Sukkot 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其他的特殊时间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安息日（出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8-11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安息年（利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土地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豁免债务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[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en-US" dirty="0">
                <a:latin typeface="华文细黑"/>
                <a:ea typeface="华文细黑"/>
                <a:cs typeface="华文细黑"/>
              </a:rPr>
              <a:t>-7]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禧年（利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各归自己的地业，赎回奴仆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普珥节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以斯帖（通常在三月）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光明节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马加比家族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在生命中什么是世俗的？什么是属灵的？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对你而言什么是世俗的？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对你而言什么是属灵的？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利未记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=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一个人的一生都不在神的里面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华文细黑"/>
                <a:ea typeface="华文细黑"/>
                <a:cs typeface="华文细黑"/>
              </a:rPr>
              <a:t>圣洁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究竟是什么意思？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重要的经文：利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你们要圣洁，因为我耶和华你们的神是圣洁的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 （彼前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最根本的思想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=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与万物不同，</a:t>
            </a:r>
            <a:r>
              <a:rPr lang="en-US" altLang="zh-CN" i="1" dirty="0" smtClean="0">
                <a:latin typeface="华文细黑"/>
                <a:ea typeface="华文细黑"/>
                <a:cs typeface="华文细黑"/>
              </a:rPr>
              <a:t>sui</a:t>
            </a:r>
            <a:r>
              <a:rPr lang="zh-CN" altLang="en-US" i="1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i="1" dirty="0" smtClean="0">
                <a:latin typeface="华文细黑"/>
                <a:ea typeface="华文细黑"/>
                <a:cs typeface="华文细黑"/>
              </a:rPr>
              <a:t>generis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独立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出众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独特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特别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：“那圣者说，你们将谁比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我，叫他与我相等呢？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耶和华的无与伦比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华文细黑"/>
                <a:ea typeface="华文细黑"/>
                <a:cs typeface="华文细黑"/>
              </a:rPr>
              <a:t>圣洁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究竟是什么意思？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独立并不等于远离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因为那至高至上，永远长存，（原文作住在永远）名为圣者的如此说，我住在至高至圣的所在，也与心灵痛悔谦卑的人同居，要使谦卑人的灵苏醒，也使痛悔人的心苏醒。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“痛悔”是什么意思？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华文细黑"/>
                <a:ea typeface="华文细黑"/>
                <a:cs typeface="华文细黑"/>
              </a:rPr>
              <a:t>圣洁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究竟是什么意思？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圣洁是否意味着我们应该惧怕祂？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圣洁的恐惧：其中包含强调：赛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：圣哉，圣哉，圣哉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我是嘴唇不洁的人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圣洁的行动？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圣洁决定了对于特别的人的拣选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你们要归我作祭司的国度，为圣洁的国民。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我们能使事物圣洁吗？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当纪念安息日，守为圣日（出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Sanctify something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使其成圣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            （将其分离）；特别的事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什么事物可以成为圣洁？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圣洁的物品：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橄榄油（出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香（出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圣洁的地方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圣地（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出 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至圣所（利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圣殿（哈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圣山（诗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什么事物可以成为圣洁？（续）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圣洁的日子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安息日（出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en-US" dirty="0" smtClean="0">
                <a:latin typeface="华文细黑"/>
                <a:ea typeface="华文细黑"/>
                <a:cs typeface="华文细黑"/>
              </a:rPr>
              <a:t>节期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（利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fiestas">
  <a:themeElements>
    <a:clrScheme name="">
      <a:dk1>
        <a:srgbClr val="8D01FB"/>
      </a:dk1>
      <a:lt1>
        <a:srgbClr val="FFFFFF"/>
      </a:lt1>
      <a:dk2>
        <a:srgbClr val="000000"/>
      </a:dk2>
      <a:lt2>
        <a:srgbClr val="FAFD00"/>
      </a:lt2>
      <a:accent1>
        <a:srgbClr val="00FAE3"/>
      </a:accent1>
      <a:accent2>
        <a:srgbClr val="500093"/>
      </a:accent2>
      <a:accent3>
        <a:srgbClr val="AAAAAA"/>
      </a:accent3>
      <a:accent4>
        <a:srgbClr val="DADADA"/>
      </a:accent4>
      <a:accent5>
        <a:srgbClr val="AAFCEF"/>
      </a:accent5>
      <a:accent6>
        <a:srgbClr val="480085"/>
      </a:accent6>
      <a:hlink>
        <a:srgbClr val="0003D0"/>
      </a:hlink>
      <a:folHlink>
        <a:srgbClr val="3B0049"/>
      </a:folHlink>
    </a:clrScheme>
    <a:fontScheme name="fiesta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esta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esta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c:\msoffice\powerpnt\template\sldshow\fiestas.ppt</Template>
  <TotalTime>822</TotalTime>
  <Pages>20</Pages>
  <Words>698</Words>
  <Application>Microsoft Macintosh PowerPoint</Application>
  <PresentationFormat>On-screen Show (4:3)</PresentationFormat>
  <Paragraphs>109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fiestas</vt:lpstr>
      <vt:lpstr>利未记:  成圣因为我是圣洁的</vt:lpstr>
      <vt:lpstr>宗教的外在？</vt:lpstr>
      <vt:lpstr>在生命中什么是世俗的？什么是属灵的？</vt:lpstr>
      <vt:lpstr>圣洁究竟是什么意思？</vt:lpstr>
      <vt:lpstr>圣洁究竟是什么意思？</vt:lpstr>
      <vt:lpstr>圣洁究竟是什么意思？</vt:lpstr>
      <vt:lpstr>圣洁的行动？ </vt:lpstr>
      <vt:lpstr>什么事物可以成为圣洁？</vt:lpstr>
      <vt:lpstr>什么事物可以成为圣洁？（续）</vt:lpstr>
      <vt:lpstr>如果违背了圣洁会怎么样？</vt:lpstr>
      <vt:lpstr>事物是如何成圣的？</vt:lpstr>
      <vt:lpstr>成圣过程表</vt:lpstr>
      <vt:lpstr>关于洁净的律法</vt:lpstr>
      <vt:lpstr>关于圣洁法度的解释</vt:lpstr>
      <vt:lpstr>在和犹太人戒律中应该如何吃？</vt:lpstr>
      <vt:lpstr>三个问题</vt:lpstr>
      <vt:lpstr>祭</vt:lpstr>
      <vt:lpstr>关于罪</vt:lpstr>
      <vt:lpstr>血的重要性</vt:lpstr>
      <vt:lpstr>五种祭</vt:lpstr>
      <vt:lpstr>以色列的五个节期：春/秋</vt:lpstr>
      <vt:lpstr>其他的特殊时间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Leviticus:  Be holy as I am</dc:title>
  <dc:creator>ted hildebrandt</dc:creator>
  <cp:lastModifiedBy>Amy</cp:lastModifiedBy>
  <cp:revision>67</cp:revision>
  <cp:lastPrinted>1601-01-01T00:00:00Z</cp:lastPrinted>
  <dcterms:created xsi:type="dcterms:W3CDTF">1995-10-10T11:34:16Z</dcterms:created>
  <dcterms:modified xsi:type="dcterms:W3CDTF">2015-11-05T20:51:08Z</dcterms:modified>
</cp:coreProperties>
</file>