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4" r:id="rId12"/>
    <p:sldId id="269" r:id="rId13"/>
    <p:sldId id="270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6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FAA76B83-9CB1-462B-8758-C942805BE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60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A0DF6999-848E-496D-9B54-5627DAA19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977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D84487-EDBF-48A4-8F0A-6A667B9BA357}" type="slidenum">
              <a:rPr lang="en-US" sz="1000" smtClean="0"/>
              <a:pPr/>
              <a:t>1</a:t>
            </a:fld>
            <a:endParaRPr lang="en-US" sz="10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1FD922F-8424-41AA-B61E-B873A11F28A5}" type="slidenum">
              <a:rPr lang="en-US" sz="1000" smtClean="0"/>
              <a:pPr/>
              <a:t>15</a:t>
            </a:fld>
            <a:endParaRPr lang="en-US" sz="1000" smtClean="0"/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C4031-4A9B-49E3-9A31-0FD33552E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7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E0206-9A36-4415-A472-7CC3B9689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6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35B28-190D-40C3-A712-323EF4D40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7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55096-B479-4558-9CF7-85444F493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0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40250-A890-46B2-94C3-034D35FF7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8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1FCDF-A66C-4CE4-A8CE-0033343E2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9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F056F-F686-4F93-A8EE-F4394C25E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2FED-0CEB-4C28-884D-5850F26F1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0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E5C88-F693-4467-97D1-6E120D79C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1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E53EE-3104-46EC-B73D-C09825D86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0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E440C-A425-4A11-8454-DEC5D576D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0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9804"/>
                <a:invGamma/>
              </a:schemeClr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CF8283B-3A19-43F2-9CDF-1CCA78E2F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" name="Freeform 5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0000CC"/>
                </a:gs>
                <a:gs pos="100000">
                  <a:srgbClr val="0000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rc 6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: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争与骗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与以扫相见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在多年后与家人相遇的路上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雅各的谎言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地理的重要性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以扫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以东人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俄巴底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希律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srael-Color-NamesGenesis-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0"/>
            <a:ext cx="7620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1143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Israel-Patriarchal-Genesis </a:t>
            </a:r>
            <a:r>
              <a:rPr lang="en-US" sz="100" smtClean="0"/>
              <a:t>Fertile Crescent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雅各回到伯特利（创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离弃外邦神（创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重申名字的改变（创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神重申应许（创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拉结在靠近伯利恒生便雅悯后难产（创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r>
              <a:rPr lang="en-US" altLang="zh-CN" dirty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耶稣的诞生 太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（拉结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耶利米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[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；流亡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]/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耶稣）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雅各和十二支派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利亚：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	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流便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，</a:t>
            </a:r>
            <a:r>
              <a:rPr lang="zh-CN" altLang="en-US" b="1" dirty="0" smtClean="0">
                <a:solidFill>
                  <a:schemeClr val="accent2"/>
                </a:solidFill>
                <a:latin typeface="华文细黑"/>
                <a:ea typeface="华文细黑"/>
                <a:cs typeface="华文细黑"/>
              </a:rPr>
              <a:t>利未</a:t>
            </a:r>
            <a:r>
              <a:rPr lang="zh-CN" altLang="en-US" dirty="0">
                <a:solidFill>
                  <a:schemeClr val="accent2"/>
                </a:solidFill>
                <a:latin typeface="华文细黑"/>
                <a:ea typeface="华文细黑"/>
                <a:cs typeface="华文细黑"/>
              </a:rPr>
              <a:t>，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西缅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，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细黑"/>
                <a:ea typeface="华文细黑"/>
                <a:cs typeface="华文细黑"/>
              </a:rPr>
              <a:t>犹大</a:t>
            </a:r>
            <a:r>
              <a:rPr lang="zh-CN" altLang="en-US" sz="3600" b="1" dirty="0">
                <a:latin typeface="华文细黑"/>
                <a:ea typeface="华文细黑"/>
                <a:cs typeface="华文细黑"/>
              </a:rPr>
              <a:t>，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  <a:br>
              <a:rPr lang="en-US" dirty="0" smtClean="0">
                <a:latin typeface="华文细黑"/>
                <a:ea typeface="华文细黑"/>
                <a:cs typeface="华文细黑"/>
              </a:rPr>
            </a:br>
            <a:r>
              <a:rPr lang="en-US" dirty="0" smtClean="0">
                <a:latin typeface="华文细黑"/>
                <a:ea typeface="华文细黑"/>
                <a:cs typeface="华文细黑"/>
              </a:rPr>
              <a:t>           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以萨迦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，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西布伦，底拿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悉帕：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	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迦得，亚设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拉结：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	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细黑"/>
                <a:ea typeface="华文细黑"/>
                <a:cs typeface="华文细黑"/>
              </a:rPr>
              <a:t>约瑟，便雅悯</a:t>
            </a:r>
            <a:endParaRPr lang="en-US" sz="3600" b="1" dirty="0" smtClean="0">
              <a:solidFill>
                <a:schemeClr val="accent2"/>
              </a:solidFill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辟拉：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	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但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，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拿弗他利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底拿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犹大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&amp;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他玛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为什么基督徒一直在忽略创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34&amp;38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？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底拿的强奸案</a:t>
            </a:r>
            <a:r>
              <a:rPr lang="en-US" altLang="zh-CN" dirty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故事线（创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故事线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犹大和他玛（创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为什么神要将这两个故事录进圣经？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兄长的屠城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专注于约瑟以作对比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约瑟的故事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对比约瑟和雅各二人的故事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年幼的被升高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家庭纷争与欺骗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sz="2400" dirty="0" smtClean="0">
                <a:latin typeface="华文细黑"/>
                <a:ea typeface="华文细黑"/>
                <a:cs typeface="华文细黑"/>
              </a:rPr>
              <a:t>兄弟间的仇恨，父母的偏爱（创</a:t>
            </a:r>
            <a:r>
              <a:rPr lang="en-US" altLang="zh-CN" sz="2400" dirty="0" smtClean="0">
                <a:latin typeface="华文细黑"/>
                <a:ea typeface="华文细黑"/>
                <a:cs typeface="华文细黑"/>
              </a:rPr>
              <a:t> 37:3</a:t>
            </a:r>
            <a:r>
              <a:rPr lang="zh-CN" altLang="en-US" sz="2400" dirty="0" smtClean="0">
                <a:latin typeface="华文细黑"/>
                <a:ea typeface="华文细黑"/>
                <a:cs typeface="华文细黑"/>
              </a:rPr>
              <a:t>）</a:t>
            </a:r>
            <a:r>
              <a:rPr lang="en-US" sz="2400" dirty="0" smtClean="0">
                <a:latin typeface="华文细黑"/>
                <a:ea typeface="华文细黑"/>
                <a:cs typeface="华文细黑"/>
              </a:rPr>
              <a:t> </a:t>
            </a: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与家人分开二十年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在外乡的应许之地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与疏远的兄弟和好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约瑟与智慧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故事线：我曾经在哪里听到过这个？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拒绝疯狂的女人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7-9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梦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与但以理做对比（酒政，膳长；法老的七年）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埃及的大智慧：沉默的人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创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42:24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对于神的目的的恐惧</a:t>
            </a:r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/>
              </a:rPr>
              <a:t>：（创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  <a:sym typeface="Wingdings"/>
              </a:rPr>
              <a:t> 42:18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smtClean="0">
                <a:latin typeface="华文细黑"/>
                <a:ea typeface="华文细黑"/>
                <a:cs typeface="华文细黑"/>
              </a:rPr>
              <a:t>金句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50:20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4000" dirty="0" smtClean="0">
                <a:latin typeface="华文细黑"/>
                <a:ea typeface="华文细黑"/>
                <a:cs typeface="华文细黑"/>
              </a:rPr>
              <a:t>雅各：童年的景象（创 </a:t>
            </a:r>
            <a:r>
              <a:rPr lang="en-US" altLang="zh-CN" sz="4000" dirty="0" smtClean="0">
                <a:latin typeface="华文细黑"/>
                <a:ea typeface="华文细黑"/>
                <a:cs typeface="华文细黑"/>
              </a:rPr>
              <a:t>25</a:t>
            </a:r>
            <a:r>
              <a:rPr lang="zh-CN" altLang="en-US" sz="4000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sz="4000" dirty="0" smtClean="0">
                <a:latin typeface="华文细黑"/>
                <a:ea typeface="华文细黑"/>
                <a:cs typeface="华文细黑"/>
              </a:rPr>
              <a:t>23</a:t>
            </a:r>
            <a:r>
              <a:rPr lang="zh-CN" altLang="en-US" sz="4000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sz="400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神是如何在雅各与以扫出生之前选择其一而舍弃其二的？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先定论与自由意志的争论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如果一个人没有被拣选，他们是否应当对这件事负责？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这公平吗？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两个男孩的名字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出生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抓住哥哥的脚跟（创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26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）：雅各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出生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以东（红）（创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）：以扫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浑身有毛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以扫对于用长子的名分以物易物的看法（创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，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努奇的法律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对于以撒的欺骗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1148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对于父母的偏爱造成了什么样的问题？创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雅各的谎言与以撒的祝福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27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父亲言语的能力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雅各的谎言最终导致了什么结果</a:t>
            </a:r>
            <a:r>
              <a:rPr lang="zh-CN" altLang="zh-CN" dirty="0">
                <a:latin typeface="华文细黑"/>
                <a:ea typeface="华文细黑"/>
                <a:cs typeface="华文细黑"/>
              </a:rPr>
              <a:t>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以撒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—27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33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战惊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以扫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—27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预谋谋害雅各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利百佳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—27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46—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儿媳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在哈兰逃亡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在伯特利遇见神（创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伯特利在雅各属灵生命的成长中意味着什么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雅各的天梯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通灵塔？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个人与神相见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10ff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更新应许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神对于亚伯拉罕的应许成为了对于他的应许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</a:p>
          <a:p>
            <a:pPr lvl="1"/>
            <a:r>
              <a:rPr lang="en-US" dirty="0" smtClean="0">
                <a:latin typeface="华文细黑"/>
                <a:ea typeface="华文细黑"/>
                <a:cs typeface="华文细黑"/>
              </a:rPr>
              <a:t>大学</a:t>
            </a: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为什么立一个纪念的碑（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）？伯特利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在法律出现前的十一奉献（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华文细黑"/>
                <a:ea typeface="华文细黑"/>
                <a:cs typeface="华文细黑"/>
              </a:rPr>
              <a:t>在婚姻中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的作为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458200" cy="4343400"/>
          </a:xfrm>
          <a:noFill/>
        </p:spPr>
        <p:txBody>
          <a:bodyPr/>
          <a:lstStyle/>
          <a:p>
            <a:pPr marL="342900" lvl="1" indent="-342900"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各与井</a:t>
            </a:r>
            <a:r>
              <a:rPr lang="en-US" altLang="zh-CN" dirty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为拉结做工七年（创 </a:t>
            </a:r>
            <a:r>
              <a:rPr lang="en-US" altLang="zh-CN" dirty="0">
                <a:latin typeface="华文细黑"/>
                <a:ea typeface="华文细黑"/>
                <a:cs typeface="华文细黑"/>
              </a:rPr>
              <a:t>29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>
                <a:latin typeface="华文细黑"/>
                <a:ea typeface="华文细黑"/>
                <a:cs typeface="华文细黑"/>
              </a:rPr>
              <a:t>17-20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在努奇文化中并不奇怪。如何区分爱与渴望？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20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为什么雅各的新婚之夜充满了讽刺？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25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雅各是否是一妻多夫？这是被允许的吗？为什么？为什么不？在历史叙事中将规范、不规范分离出来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为什么神使利亚怀孕？（创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风茄引起了什么争执？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为什么拉结那么想要得到风茄？（创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14ff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谁给了拉结儿子？（创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拉结的第一个儿子是谁？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她的第二个儿子是谁？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拉结死在那里？新约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太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18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离开哈兰和拉班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拉结如何偷了家中的神像？她为什么要偷？（创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，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>
    <p:randomBa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雅各与天使的摔跤比赛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1148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雅各和谁摔跤？（创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24ff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当我们在困境中的时候我们应该祷告吗？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雅各为什么将那个地方称为毗努伊勒？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30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为什么天使改了雅各的名字？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雅各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以色列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创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是否说明它是被一个后来的编辑者写成的？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theme/theme1.xml><?xml version="1.0" encoding="utf-8"?>
<a:theme xmlns:a="http://schemas.openxmlformats.org/drawingml/2006/main" name="soarings">
  <a:themeElements>
    <a:clrScheme name="">
      <a:dk1>
        <a:srgbClr val="000000"/>
      </a:dk1>
      <a:lt1>
        <a:srgbClr val="FFFFFF"/>
      </a:lt1>
      <a:dk2>
        <a:srgbClr val="0000FF"/>
      </a:dk2>
      <a:lt2>
        <a:srgbClr val="F6BF69"/>
      </a:lt2>
      <a:accent1>
        <a:srgbClr val="00FFFF"/>
      </a:accent1>
      <a:accent2>
        <a:srgbClr val="FAFD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3E500"/>
      </a:accent6>
      <a:hlink>
        <a:srgbClr val="FC0128"/>
      </a:hlink>
      <a:folHlink>
        <a:srgbClr val="3365FB"/>
      </a:folHlink>
    </a:clrScheme>
    <a:fontScheme name="soarings.pp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s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s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s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s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s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s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c:\msoffice\powerpnt\template\sldshow\soarings.ppt</Template>
  <TotalTime>756</TotalTime>
  <Pages>17</Pages>
  <Words>531</Words>
  <Application>Microsoft Macintosh PowerPoint</Application>
  <PresentationFormat>On-screen Show (4:3)</PresentationFormat>
  <Paragraphs>87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soarings</vt:lpstr>
      <vt:lpstr>雅各:  争与骗</vt:lpstr>
      <vt:lpstr>雅各：童年的景象（创 25：23）</vt:lpstr>
      <vt:lpstr>两个男孩的名字</vt:lpstr>
      <vt:lpstr>对于以撒的欺骗</vt:lpstr>
      <vt:lpstr>在伯特利遇见神（创 28）</vt:lpstr>
      <vt:lpstr>在婚姻中的作为</vt:lpstr>
      <vt:lpstr>风茄引起了什么争执？</vt:lpstr>
      <vt:lpstr>离开哈兰和拉班</vt:lpstr>
      <vt:lpstr>雅各与天使的摔跤比赛</vt:lpstr>
      <vt:lpstr>与以扫相见</vt:lpstr>
      <vt:lpstr>Israel-Patriarchal-Genesis Fertile Crescent</vt:lpstr>
      <vt:lpstr>雅各回到伯特利（创 35）</vt:lpstr>
      <vt:lpstr>雅各和十二支派</vt:lpstr>
      <vt:lpstr>底拿/犹大&amp;他玛</vt:lpstr>
      <vt:lpstr>约瑟的故事</vt:lpstr>
      <vt:lpstr>约瑟与智慧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Jacob:  Strife &amp; Deception</dc:title>
  <dc:creator>ted hildebrandt</dc:creator>
  <cp:lastModifiedBy>Amy</cp:lastModifiedBy>
  <cp:revision>72</cp:revision>
  <cp:lastPrinted>1601-01-01T00:00:00Z</cp:lastPrinted>
  <dcterms:created xsi:type="dcterms:W3CDTF">1995-09-28T12:14:19Z</dcterms:created>
  <dcterms:modified xsi:type="dcterms:W3CDTF">2015-11-05T20:42:11Z</dcterms:modified>
</cp:coreProperties>
</file>