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1" r:id="rId4"/>
    <p:sldId id="272" r:id="rId5"/>
    <p:sldId id="273" r:id="rId6"/>
    <p:sldId id="274" r:id="rId7"/>
    <p:sldId id="258" r:id="rId8"/>
    <p:sldId id="259" r:id="rId9"/>
    <p:sldId id="269" r:id="rId10"/>
    <p:sldId id="260" r:id="rId11"/>
    <p:sldId id="261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0929"/>
  </p:normalViewPr>
  <p:slideViewPr>
    <p:cSldViewPr>
      <p:cViewPr varScale="1">
        <p:scale>
          <a:sx n="87" d="100"/>
          <a:sy n="87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A30EADD-B1D6-4ED2-90B6-BB25048AA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6E051543-82A7-45EA-A0E6-B45D6193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38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E39F95-F5F1-4245-ACDD-41F4D1D5074F}" type="slidenum">
              <a:rPr lang="en-US" sz="1000" smtClean="0">
                <a:latin typeface="Times New Roman" pitchFamily="18" charset="0"/>
              </a:rPr>
              <a:pPr/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3E3F-2C23-4B8F-B9AD-4C93905B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F636-C2B8-470B-9700-498511097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6520-259A-484E-9B50-B6756A624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3D7D-177E-4D4E-BA4E-35F0BEB9E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E7A92-A2F4-4841-96EB-A502F11A9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E604-940D-4820-9EF4-BCB72B47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7E3C-4688-41A8-A1D9-A6DE8ABF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5757-3A2E-44AA-82E2-A0506188C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2A5B-3E08-4860-A308-0D6A0618D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7F65-5132-4C65-819F-2452307C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127E-29A6-4840-86A4-513FFCDA7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fld id="{58E29D9F-A072-40F0-85D5-46FF6BE5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129"/>
          <p:cNvGrpSpPr>
            <a:grpSpLocks/>
          </p:cNvGrpSpPr>
          <p:nvPr/>
        </p:nvGrpSpPr>
        <p:grpSpPr bwMode="auto">
          <a:xfrm>
            <a:off x="44450" y="0"/>
            <a:ext cx="3252788" cy="6845300"/>
            <a:chOff x="28" y="0"/>
            <a:chExt cx="2049" cy="4312"/>
          </a:xfrm>
        </p:grpSpPr>
        <p:grpSp>
          <p:nvGrpSpPr>
            <p:cNvPr id="1032" name="Group 17"/>
            <p:cNvGrpSpPr>
              <a:grpSpLocks/>
            </p:cNvGrpSpPr>
            <p:nvPr/>
          </p:nvGrpSpPr>
          <p:grpSpPr bwMode="auto">
            <a:xfrm>
              <a:off x="68" y="6"/>
              <a:ext cx="2009" cy="4306"/>
              <a:chOff x="68" y="6"/>
              <a:chExt cx="2009" cy="4306"/>
            </a:xfrm>
          </p:grpSpPr>
          <p:sp>
            <p:nvSpPr>
              <p:cNvPr id="1144" name="AutoShape 5"/>
              <p:cNvSpPr>
                <a:spLocks noChangeArrowheads="1"/>
              </p:cNvSpPr>
              <p:nvPr/>
            </p:nvSpPr>
            <p:spPr bwMode="auto">
              <a:xfrm>
                <a:off x="838" y="868"/>
                <a:ext cx="54" cy="6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6"/>
              <p:cNvSpPr>
                <a:spLocks noChangeArrowheads="1"/>
              </p:cNvSpPr>
              <p:nvPr/>
            </p:nvSpPr>
            <p:spPr bwMode="auto">
              <a:xfrm>
                <a:off x="1121" y="628"/>
                <a:ext cx="14" cy="1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AutoShape 7"/>
              <p:cNvSpPr>
                <a:spLocks noChangeArrowheads="1"/>
              </p:cNvSpPr>
              <p:nvPr/>
            </p:nvSpPr>
            <p:spPr bwMode="auto">
              <a:xfrm>
                <a:off x="2027" y="6"/>
                <a:ext cx="50" cy="59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8"/>
              <p:cNvSpPr>
                <a:spLocks noChangeArrowheads="1"/>
              </p:cNvSpPr>
              <p:nvPr/>
            </p:nvSpPr>
            <p:spPr bwMode="auto">
              <a:xfrm>
                <a:off x="989" y="4242"/>
                <a:ext cx="55" cy="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9"/>
              <p:cNvSpPr>
                <a:spLocks noChangeArrowheads="1"/>
              </p:cNvSpPr>
              <p:nvPr/>
            </p:nvSpPr>
            <p:spPr bwMode="auto">
              <a:xfrm>
                <a:off x="1740" y="290"/>
                <a:ext cx="46" cy="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AutoShape 10"/>
              <p:cNvSpPr>
                <a:spLocks noChangeArrowheads="1"/>
              </p:cNvSpPr>
              <p:nvPr/>
            </p:nvSpPr>
            <p:spPr bwMode="auto">
              <a:xfrm>
                <a:off x="68" y="182"/>
                <a:ext cx="56" cy="4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1"/>
              <p:cNvSpPr>
                <a:spLocks noChangeArrowheads="1"/>
              </p:cNvSpPr>
              <p:nvPr/>
            </p:nvSpPr>
            <p:spPr bwMode="auto">
              <a:xfrm>
                <a:off x="414" y="78"/>
                <a:ext cx="56" cy="4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2"/>
              <p:cNvSpPr>
                <a:spLocks noChangeArrowheads="1"/>
              </p:cNvSpPr>
              <p:nvPr/>
            </p:nvSpPr>
            <p:spPr bwMode="auto">
              <a:xfrm>
                <a:off x="772" y="28"/>
                <a:ext cx="53" cy="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3"/>
              <p:cNvSpPr>
                <a:spLocks noChangeArrowheads="1"/>
              </p:cNvSpPr>
              <p:nvPr/>
            </p:nvSpPr>
            <p:spPr bwMode="auto">
              <a:xfrm>
                <a:off x="627" y="4206"/>
                <a:ext cx="54" cy="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AutoShape 14"/>
              <p:cNvSpPr>
                <a:spLocks noChangeArrowheads="1"/>
              </p:cNvSpPr>
              <p:nvPr/>
            </p:nvSpPr>
            <p:spPr bwMode="auto">
              <a:xfrm>
                <a:off x="1423" y="4272"/>
                <a:ext cx="56" cy="4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AutoShape 15"/>
              <p:cNvSpPr>
                <a:spLocks noChangeArrowheads="1"/>
              </p:cNvSpPr>
              <p:nvPr/>
            </p:nvSpPr>
            <p:spPr bwMode="auto">
              <a:xfrm>
                <a:off x="84" y="4272"/>
                <a:ext cx="56" cy="40"/>
              </a:xfrm>
              <a:prstGeom prst="diamond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Rectangle 16"/>
              <p:cNvSpPr>
                <a:spLocks noChangeArrowheads="1"/>
              </p:cNvSpPr>
              <p:nvPr/>
            </p:nvSpPr>
            <p:spPr bwMode="auto">
              <a:xfrm>
                <a:off x="1501" y="4206"/>
                <a:ext cx="55" cy="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44" y="0"/>
              <a:ext cx="1875" cy="4312"/>
              <a:chOff x="44" y="0"/>
              <a:chExt cx="1875" cy="4312"/>
            </a:xfrm>
          </p:grpSpPr>
          <p:sp>
            <p:nvSpPr>
              <p:cNvPr id="1127" name="AutoShape 18"/>
              <p:cNvSpPr>
                <a:spLocks noChangeArrowheads="1"/>
              </p:cNvSpPr>
              <p:nvPr/>
            </p:nvSpPr>
            <p:spPr bwMode="auto">
              <a:xfrm>
                <a:off x="1087" y="1008"/>
                <a:ext cx="51" cy="59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9"/>
              <p:cNvSpPr>
                <a:spLocks noChangeArrowheads="1"/>
              </p:cNvSpPr>
              <p:nvPr/>
            </p:nvSpPr>
            <p:spPr bwMode="auto">
              <a:xfrm>
                <a:off x="641" y="736"/>
                <a:ext cx="53" cy="60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20"/>
              <p:cNvSpPr>
                <a:spLocks noChangeArrowheads="1"/>
              </p:cNvSpPr>
              <p:nvPr/>
            </p:nvSpPr>
            <p:spPr bwMode="auto">
              <a:xfrm>
                <a:off x="1868" y="194"/>
                <a:ext cx="51" cy="59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AutoShape 21"/>
              <p:cNvSpPr>
                <a:spLocks noChangeArrowheads="1"/>
              </p:cNvSpPr>
              <p:nvPr/>
            </p:nvSpPr>
            <p:spPr bwMode="auto">
              <a:xfrm>
                <a:off x="653" y="1023"/>
                <a:ext cx="54" cy="43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22"/>
              <p:cNvSpPr>
                <a:spLocks noChangeArrowheads="1"/>
              </p:cNvSpPr>
              <p:nvPr/>
            </p:nvSpPr>
            <p:spPr bwMode="auto">
              <a:xfrm>
                <a:off x="395" y="4048"/>
                <a:ext cx="54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23"/>
              <p:cNvSpPr>
                <a:spLocks noChangeArrowheads="1"/>
              </p:cNvSpPr>
              <p:nvPr/>
            </p:nvSpPr>
            <p:spPr bwMode="auto">
              <a:xfrm>
                <a:off x="292" y="1068"/>
                <a:ext cx="55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24"/>
              <p:cNvSpPr>
                <a:spLocks noChangeArrowheads="1"/>
              </p:cNvSpPr>
              <p:nvPr/>
            </p:nvSpPr>
            <p:spPr bwMode="auto">
              <a:xfrm>
                <a:off x="175" y="913"/>
                <a:ext cx="14" cy="4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AutoShape 25"/>
              <p:cNvSpPr>
                <a:spLocks noChangeArrowheads="1"/>
              </p:cNvSpPr>
              <p:nvPr/>
            </p:nvSpPr>
            <p:spPr bwMode="auto">
              <a:xfrm>
                <a:off x="633" y="155"/>
                <a:ext cx="56" cy="41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26"/>
              <p:cNvSpPr>
                <a:spLocks noChangeArrowheads="1"/>
              </p:cNvSpPr>
              <p:nvPr/>
            </p:nvSpPr>
            <p:spPr bwMode="auto">
              <a:xfrm>
                <a:off x="107" y="424"/>
                <a:ext cx="56" cy="4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27"/>
              <p:cNvSpPr>
                <a:spLocks noChangeArrowheads="1"/>
              </p:cNvSpPr>
              <p:nvPr/>
            </p:nvSpPr>
            <p:spPr bwMode="auto">
              <a:xfrm>
                <a:off x="290" y="0"/>
                <a:ext cx="56" cy="4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AutoShape 28"/>
              <p:cNvSpPr>
                <a:spLocks noChangeArrowheads="1"/>
              </p:cNvSpPr>
              <p:nvPr/>
            </p:nvSpPr>
            <p:spPr bwMode="auto">
              <a:xfrm>
                <a:off x="1273" y="76"/>
                <a:ext cx="53" cy="60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29"/>
              <p:cNvSpPr>
                <a:spLocks noChangeArrowheads="1"/>
              </p:cNvSpPr>
              <p:nvPr/>
            </p:nvSpPr>
            <p:spPr bwMode="auto">
              <a:xfrm>
                <a:off x="1115" y="376"/>
                <a:ext cx="53" cy="60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30"/>
              <p:cNvSpPr>
                <a:spLocks noChangeArrowheads="1"/>
              </p:cNvSpPr>
              <p:nvPr/>
            </p:nvSpPr>
            <p:spPr bwMode="auto">
              <a:xfrm>
                <a:off x="789" y="4180"/>
                <a:ext cx="55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31"/>
              <p:cNvSpPr>
                <a:spLocks noChangeArrowheads="1"/>
              </p:cNvSpPr>
              <p:nvPr/>
            </p:nvSpPr>
            <p:spPr bwMode="auto">
              <a:xfrm>
                <a:off x="949" y="4192"/>
                <a:ext cx="55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AutoShape 32"/>
              <p:cNvSpPr>
                <a:spLocks noChangeArrowheads="1"/>
              </p:cNvSpPr>
              <p:nvPr/>
            </p:nvSpPr>
            <p:spPr bwMode="auto">
              <a:xfrm>
                <a:off x="285" y="4269"/>
                <a:ext cx="55" cy="43"/>
              </a:xfrm>
              <a:prstGeom prst="diamond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33"/>
              <p:cNvSpPr>
                <a:spLocks noChangeArrowheads="1"/>
              </p:cNvSpPr>
              <p:nvPr/>
            </p:nvSpPr>
            <p:spPr bwMode="auto">
              <a:xfrm>
                <a:off x="44" y="2265"/>
                <a:ext cx="31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34"/>
              <p:cNvSpPr>
                <a:spLocks noChangeArrowheads="1"/>
              </p:cNvSpPr>
              <p:nvPr/>
            </p:nvSpPr>
            <p:spPr bwMode="auto">
              <a:xfrm>
                <a:off x="1664" y="4180"/>
                <a:ext cx="54" cy="43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" name="Group 68"/>
            <p:cNvGrpSpPr>
              <a:grpSpLocks/>
            </p:cNvGrpSpPr>
            <p:nvPr/>
          </p:nvGrpSpPr>
          <p:grpSpPr bwMode="auto">
            <a:xfrm>
              <a:off x="28" y="46"/>
              <a:ext cx="1757" cy="4266"/>
              <a:chOff x="28" y="46"/>
              <a:chExt cx="1757" cy="4266"/>
            </a:xfrm>
          </p:grpSpPr>
          <p:sp>
            <p:nvSpPr>
              <p:cNvPr id="1095" name="AutoShape 36"/>
              <p:cNvSpPr>
                <a:spLocks noChangeArrowheads="1"/>
              </p:cNvSpPr>
              <p:nvPr/>
            </p:nvSpPr>
            <p:spPr bwMode="auto">
              <a:xfrm>
                <a:off x="1212" y="759"/>
                <a:ext cx="54" cy="43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37"/>
              <p:cNvSpPr>
                <a:spLocks noChangeArrowheads="1"/>
              </p:cNvSpPr>
              <p:nvPr/>
            </p:nvSpPr>
            <p:spPr bwMode="auto">
              <a:xfrm>
                <a:off x="1574" y="611"/>
                <a:ext cx="56" cy="42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Rectangle 38"/>
              <p:cNvSpPr>
                <a:spLocks noChangeArrowheads="1"/>
              </p:cNvSpPr>
              <p:nvPr/>
            </p:nvSpPr>
            <p:spPr bwMode="auto">
              <a:xfrm>
                <a:off x="1238" y="496"/>
                <a:ext cx="22" cy="24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AutoShape 39"/>
              <p:cNvSpPr>
                <a:spLocks noChangeArrowheads="1"/>
              </p:cNvSpPr>
              <p:nvPr/>
            </p:nvSpPr>
            <p:spPr bwMode="auto">
              <a:xfrm>
                <a:off x="961" y="688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AutoShape 40"/>
              <p:cNvSpPr>
                <a:spLocks noChangeArrowheads="1"/>
              </p:cNvSpPr>
              <p:nvPr/>
            </p:nvSpPr>
            <p:spPr bwMode="auto">
              <a:xfrm>
                <a:off x="286" y="1585"/>
                <a:ext cx="52" cy="58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AutoShape 41"/>
              <p:cNvSpPr>
                <a:spLocks noChangeArrowheads="1"/>
              </p:cNvSpPr>
              <p:nvPr/>
            </p:nvSpPr>
            <p:spPr bwMode="auto">
              <a:xfrm>
                <a:off x="866" y="110"/>
                <a:ext cx="50" cy="59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AutoShape 42"/>
              <p:cNvSpPr>
                <a:spLocks noChangeArrowheads="1"/>
              </p:cNvSpPr>
              <p:nvPr/>
            </p:nvSpPr>
            <p:spPr bwMode="auto">
              <a:xfrm>
                <a:off x="512" y="1150"/>
                <a:ext cx="53" cy="44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43"/>
              <p:cNvSpPr>
                <a:spLocks noChangeArrowheads="1"/>
              </p:cNvSpPr>
              <p:nvPr/>
            </p:nvSpPr>
            <p:spPr bwMode="auto">
              <a:xfrm>
                <a:off x="179" y="244"/>
                <a:ext cx="56" cy="41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44"/>
              <p:cNvSpPr>
                <a:spLocks noChangeArrowheads="1"/>
              </p:cNvSpPr>
              <p:nvPr/>
            </p:nvSpPr>
            <p:spPr bwMode="auto">
              <a:xfrm>
                <a:off x="444" y="246"/>
                <a:ext cx="24" cy="17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AutoShape 45"/>
              <p:cNvSpPr>
                <a:spLocks noChangeArrowheads="1"/>
              </p:cNvSpPr>
              <p:nvPr/>
            </p:nvSpPr>
            <p:spPr bwMode="auto">
              <a:xfrm>
                <a:off x="1036" y="3982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AutoShape 46"/>
              <p:cNvSpPr>
                <a:spLocks noChangeArrowheads="1"/>
              </p:cNvSpPr>
              <p:nvPr/>
            </p:nvSpPr>
            <p:spPr bwMode="auto">
              <a:xfrm>
                <a:off x="212" y="90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AutoShape 47"/>
              <p:cNvSpPr>
                <a:spLocks noChangeArrowheads="1"/>
              </p:cNvSpPr>
              <p:nvPr/>
            </p:nvSpPr>
            <p:spPr bwMode="auto">
              <a:xfrm>
                <a:off x="571" y="46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AutoShape 48"/>
              <p:cNvSpPr>
                <a:spLocks noChangeArrowheads="1"/>
              </p:cNvSpPr>
              <p:nvPr/>
            </p:nvSpPr>
            <p:spPr bwMode="auto">
              <a:xfrm>
                <a:off x="500" y="787"/>
                <a:ext cx="55" cy="41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AutoShape 49"/>
              <p:cNvSpPr>
                <a:spLocks noChangeArrowheads="1"/>
              </p:cNvSpPr>
              <p:nvPr/>
            </p:nvSpPr>
            <p:spPr bwMode="auto">
              <a:xfrm>
                <a:off x="344" y="899"/>
                <a:ext cx="56" cy="4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AutoShape 50"/>
              <p:cNvSpPr>
                <a:spLocks noChangeArrowheads="1"/>
              </p:cNvSpPr>
              <p:nvPr/>
            </p:nvSpPr>
            <p:spPr bwMode="auto">
              <a:xfrm>
                <a:off x="34" y="395"/>
                <a:ext cx="55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51"/>
              <p:cNvSpPr>
                <a:spLocks noChangeArrowheads="1"/>
              </p:cNvSpPr>
              <p:nvPr/>
            </p:nvSpPr>
            <p:spPr bwMode="auto">
              <a:xfrm>
                <a:off x="1358" y="292"/>
                <a:ext cx="22" cy="24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52"/>
              <p:cNvSpPr>
                <a:spLocks noChangeArrowheads="1"/>
              </p:cNvSpPr>
              <p:nvPr/>
            </p:nvSpPr>
            <p:spPr bwMode="auto">
              <a:xfrm>
                <a:off x="1561" y="196"/>
                <a:ext cx="53" cy="60"/>
              </a:xfrm>
              <a:prstGeom prst="rect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AutoShape 53"/>
              <p:cNvSpPr>
                <a:spLocks noChangeArrowheads="1"/>
              </p:cNvSpPr>
              <p:nvPr/>
            </p:nvSpPr>
            <p:spPr bwMode="auto">
              <a:xfrm>
                <a:off x="942" y="196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AutoShape 54"/>
              <p:cNvSpPr>
                <a:spLocks noChangeArrowheads="1"/>
              </p:cNvSpPr>
              <p:nvPr/>
            </p:nvSpPr>
            <p:spPr bwMode="auto">
              <a:xfrm>
                <a:off x="1113" y="220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55"/>
              <p:cNvSpPr>
                <a:spLocks noChangeArrowheads="1"/>
              </p:cNvSpPr>
              <p:nvPr/>
            </p:nvSpPr>
            <p:spPr bwMode="auto">
              <a:xfrm>
                <a:off x="472" y="3760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AutoShape 56"/>
              <p:cNvSpPr>
                <a:spLocks noChangeArrowheads="1"/>
              </p:cNvSpPr>
              <p:nvPr/>
            </p:nvSpPr>
            <p:spPr bwMode="auto">
              <a:xfrm>
                <a:off x="686" y="4228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AutoShape 57"/>
              <p:cNvSpPr>
                <a:spLocks noChangeArrowheads="1"/>
              </p:cNvSpPr>
              <p:nvPr/>
            </p:nvSpPr>
            <p:spPr bwMode="auto">
              <a:xfrm>
                <a:off x="857" y="4252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AutoShape 58"/>
              <p:cNvSpPr>
                <a:spLocks noChangeArrowheads="1"/>
              </p:cNvSpPr>
              <p:nvPr/>
            </p:nvSpPr>
            <p:spPr bwMode="auto">
              <a:xfrm>
                <a:off x="28" y="4255"/>
                <a:ext cx="56" cy="42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AutoShape 59"/>
              <p:cNvSpPr>
                <a:spLocks noChangeArrowheads="1"/>
              </p:cNvSpPr>
              <p:nvPr/>
            </p:nvSpPr>
            <p:spPr bwMode="auto">
              <a:xfrm>
                <a:off x="516" y="4204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AutoShape 60"/>
              <p:cNvSpPr>
                <a:spLocks noChangeArrowheads="1"/>
              </p:cNvSpPr>
              <p:nvPr/>
            </p:nvSpPr>
            <p:spPr bwMode="auto">
              <a:xfrm>
                <a:off x="1065" y="4242"/>
                <a:ext cx="73" cy="7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AutoShape 61"/>
              <p:cNvSpPr>
                <a:spLocks noChangeArrowheads="1"/>
              </p:cNvSpPr>
              <p:nvPr/>
            </p:nvSpPr>
            <p:spPr bwMode="auto">
              <a:xfrm>
                <a:off x="1230" y="4252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AutoShape 62"/>
              <p:cNvSpPr>
                <a:spLocks noChangeArrowheads="1"/>
              </p:cNvSpPr>
              <p:nvPr/>
            </p:nvSpPr>
            <p:spPr bwMode="auto">
              <a:xfrm>
                <a:off x="1196" y="4130"/>
                <a:ext cx="51" cy="59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AutoShape 63"/>
              <p:cNvSpPr>
                <a:spLocks noChangeArrowheads="1"/>
              </p:cNvSpPr>
              <p:nvPr/>
            </p:nvSpPr>
            <p:spPr bwMode="auto">
              <a:xfrm>
                <a:off x="215" y="4157"/>
                <a:ext cx="72" cy="59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AutoShape 64"/>
              <p:cNvSpPr>
                <a:spLocks noChangeArrowheads="1"/>
              </p:cNvSpPr>
              <p:nvPr/>
            </p:nvSpPr>
            <p:spPr bwMode="auto">
              <a:xfrm>
                <a:off x="1561" y="4228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AutoShape 65"/>
              <p:cNvSpPr>
                <a:spLocks noChangeArrowheads="1"/>
              </p:cNvSpPr>
              <p:nvPr/>
            </p:nvSpPr>
            <p:spPr bwMode="auto">
              <a:xfrm>
                <a:off x="1732" y="4252"/>
                <a:ext cx="53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AutoShape 66"/>
              <p:cNvSpPr>
                <a:spLocks noChangeArrowheads="1"/>
              </p:cNvSpPr>
              <p:nvPr/>
            </p:nvSpPr>
            <p:spPr bwMode="auto">
              <a:xfrm>
                <a:off x="1390" y="4204"/>
                <a:ext cx="54" cy="60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AutoShape 67"/>
              <p:cNvSpPr>
                <a:spLocks noChangeArrowheads="1"/>
              </p:cNvSpPr>
              <p:nvPr/>
            </p:nvSpPr>
            <p:spPr bwMode="auto">
              <a:xfrm>
                <a:off x="35" y="862"/>
                <a:ext cx="54" cy="44"/>
              </a:xfrm>
              <a:prstGeom prst="diamond">
                <a:avLst/>
              </a:prstGeom>
              <a:solidFill>
                <a:srgbClr val="FF7F1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87"/>
            <p:cNvGrpSpPr>
              <a:grpSpLocks/>
            </p:cNvGrpSpPr>
            <p:nvPr/>
          </p:nvGrpSpPr>
          <p:grpSpPr bwMode="auto">
            <a:xfrm>
              <a:off x="88" y="16"/>
              <a:ext cx="1452" cy="4278"/>
              <a:chOff x="88" y="16"/>
              <a:chExt cx="1452" cy="4278"/>
            </a:xfrm>
          </p:grpSpPr>
          <p:sp>
            <p:nvSpPr>
              <p:cNvPr id="1077" name="AutoShape 69"/>
              <p:cNvSpPr>
                <a:spLocks noChangeArrowheads="1"/>
              </p:cNvSpPr>
              <p:nvPr/>
            </p:nvSpPr>
            <p:spPr bwMode="auto">
              <a:xfrm>
                <a:off x="496" y="940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AutoShape 70"/>
              <p:cNvSpPr>
                <a:spLocks noChangeArrowheads="1"/>
              </p:cNvSpPr>
              <p:nvPr/>
            </p:nvSpPr>
            <p:spPr bwMode="auto">
              <a:xfrm>
                <a:off x="1356" y="592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71"/>
              <p:cNvSpPr>
                <a:spLocks noChangeArrowheads="1"/>
              </p:cNvSpPr>
              <p:nvPr/>
            </p:nvSpPr>
            <p:spPr bwMode="auto">
              <a:xfrm>
                <a:off x="400" y="1797"/>
                <a:ext cx="51" cy="59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AutoShape 72"/>
              <p:cNvSpPr>
                <a:spLocks noChangeArrowheads="1"/>
              </p:cNvSpPr>
              <p:nvPr/>
            </p:nvSpPr>
            <p:spPr bwMode="auto">
              <a:xfrm>
                <a:off x="140" y="1927"/>
                <a:ext cx="51" cy="59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73"/>
              <p:cNvSpPr>
                <a:spLocks noChangeArrowheads="1"/>
              </p:cNvSpPr>
              <p:nvPr/>
            </p:nvSpPr>
            <p:spPr bwMode="auto">
              <a:xfrm>
                <a:off x="88" y="1289"/>
                <a:ext cx="53" cy="42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AutoShape 74"/>
              <p:cNvSpPr>
                <a:spLocks noChangeArrowheads="1"/>
              </p:cNvSpPr>
              <p:nvPr/>
            </p:nvSpPr>
            <p:spPr bwMode="auto">
              <a:xfrm>
                <a:off x="1252" y="200"/>
                <a:ext cx="55" cy="42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75"/>
              <p:cNvSpPr>
                <a:spLocks noChangeArrowheads="1"/>
              </p:cNvSpPr>
              <p:nvPr/>
            </p:nvSpPr>
            <p:spPr bwMode="auto">
              <a:xfrm>
                <a:off x="327" y="442"/>
                <a:ext cx="55" cy="4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AutoShape 76"/>
              <p:cNvSpPr>
                <a:spLocks noChangeArrowheads="1"/>
              </p:cNvSpPr>
              <p:nvPr/>
            </p:nvSpPr>
            <p:spPr bwMode="auto">
              <a:xfrm>
                <a:off x="324" y="157"/>
                <a:ext cx="55" cy="41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AutoShape 77"/>
              <p:cNvSpPr>
                <a:spLocks noChangeArrowheads="1"/>
              </p:cNvSpPr>
              <p:nvPr/>
            </p:nvSpPr>
            <p:spPr bwMode="auto">
              <a:xfrm>
                <a:off x="414" y="612"/>
                <a:ext cx="56" cy="42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AutoShape 78"/>
              <p:cNvSpPr>
                <a:spLocks noChangeArrowheads="1"/>
              </p:cNvSpPr>
              <p:nvPr/>
            </p:nvSpPr>
            <p:spPr bwMode="auto">
              <a:xfrm>
                <a:off x="868" y="388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AutoShape 79"/>
              <p:cNvSpPr>
                <a:spLocks noChangeArrowheads="1"/>
              </p:cNvSpPr>
              <p:nvPr/>
            </p:nvSpPr>
            <p:spPr bwMode="auto">
              <a:xfrm>
                <a:off x="1476" y="388"/>
                <a:ext cx="53" cy="60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AutoShape 80"/>
              <p:cNvSpPr>
                <a:spLocks noChangeArrowheads="1"/>
              </p:cNvSpPr>
              <p:nvPr/>
            </p:nvSpPr>
            <p:spPr bwMode="auto">
              <a:xfrm>
                <a:off x="860" y="3792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AutoShape 81"/>
              <p:cNvSpPr>
                <a:spLocks noChangeArrowheads="1"/>
              </p:cNvSpPr>
              <p:nvPr/>
            </p:nvSpPr>
            <p:spPr bwMode="auto">
              <a:xfrm>
                <a:off x="434" y="4248"/>
                <a:ext cx="50" cy="46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AutoShape 82"/>
              <p:cNvSpPr>
                <a:spLocks noChangeArrowheads="1"/>
              </p:cNvSpPr>
              <p:nvPr/>
            </p:nvSpPr>
            <p:spPr bwMode="auto">
              <a:xfrm>
                <a:off x="199" y="3456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AutoShape 83"/>
              <p:cNvSpPr>
                <a:spLocks noChangeArrowheads="1"/>
              </p:cNvSpPr>
              <p:nvPr/>
            </p:nvSpPr>
            <p:spPr bwMode="auto">
              <a:xfrm>
                <a:off x="1497" y="16"/>
                <a:ext cx="43" cy="4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AutoShape 84"/>
              <p:cNvSpPr>
                <a:spLocks noChangeArrowheads="1"/>
              </p:cNvSpPr>
              <p:nvPr/>
            </p:nvSpPr>
            <p:spPr bwMode="auto">
              <a:xfrm>
                <a:off x="156" y="3990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AutoShape 85"/>
              <p:cNvSpPr>
                <a:spLocks noChangeArrowheads="1"/>
              </p:cNvSpPr>
              <p:nvPr/>
            </p:nvSpPr>
            <p:spPr bwMode="auto">
              <a:xfrm>
                <a:off x="1330" y="4092"/>
                <a:ext cx="50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AutoShape 86"/>
              <p:cNvSpPr>
                <a:spLocks noChangeArrowheads="1"/>
              </p:cNvSpPr>
              <p:nvPr/>
            </p:nvSpPr>
            <p:spPr bwMode="auto">
              <a:xfrm>
                <a:off x="540" y="4152"/>
                <a:ext cx="51" cy="58"/>
              </a:xfrm>
              <a:prstGeom prst="diamond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110"/>
            <p:cNvGrpSpPr>
              <a:grpSpLocks/>
            </p:cNvGrpSpPr>
            <p:nvPr/>
          </p:nvGrpSpPr>
          <p:grpSpPr bwMode="auto">
            <a:xfrm>
              <a:off x="84" y="52"/>
              <a:ext cx="1799" cy="4260"/>
              <a:chOff x="84" y="52"/>
              <a:chExt cx="1799" cy="4260"/>
            </a:xfrm>
          </p:grpSpPr>
          <p:grpSp>
            <p:nvGrpSpPr>
              <p:cNvPr id="1055" name="Group 98"/>
              <p:cNvGrpSpPr>
                <a:grpSpLocks/>
              </p:cNvGrpSpPr>
              <p:nvPr/>
            </p:nvGrpSpPr>
            <p:grpSpPr bwMode="auto">
              <a:xfrm>
                <a:off x="89" y="52"/>
                <a:ext cx="1717" cy="4219"/>
                <a:chOff x="89" y="52"/>
                <a:chExt cx="1717" cy="4219"/>
              </a:xfrm>
            </p:grpSpPr>
            <p:sp>
              <p:nvSpPr>
                <p:cNvPr id="1067" name="AutoShape 88"/>
                <p:cNvSpPr>
                  <a:spLocks noChangeArrowheads="1"/>
                </p:cNvSpPr>
                <p:nvPr/>
              </p:nvSpPr>
              <p:spPr bwMode="auto">
                <a:xfrm>
                  <a:off x="356" y="2272"/>
                  <a:ext cx="51" cy="59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AutoShape 89"/>
                <p:cNvSpPr>
                  <a:spLocks noChangeArrowheads="1"/>
                </p:cNvSpPr>
                <p:nvPr/>
              </p:nvSpPr>
              <p:spPr bwMode="auto">
                <a:xfrm>
                  <a:off x="289" y="2789"/>
                  <a:ext cx="54" cy="42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Rectangle 90"/>
                <p:cNvSpPr>
                  <a:spLocks noChangeArrowheads="1"/>
                </p:cNvSpPr>
                <p:nvPr/>
              </p:nvSpPr>
              <p:spPr bwMode="auto">
                <a:xfrm>
                  <a:off x="535" y="494"/>
                  <a:ext cx="56" cy="41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AutoShape 91"/>
                <p:cNvSpPr>
                  <a:spLocks noChangeArrowheads="1"/>
                </p:cNvSpPr>
                <p:nvPr/>
              </p:nvSpPr>
              <p:spPr bwMode="auto">
                <a:xfrm>
                  <a:off x="89" y="626"/>
                  <a:ext cx="56" cy="4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Rectangle 92"/>
                <p:cNvSpPr>
                  <a:spLocks noChangeArrowheads="1"/>
                </p:cNvSpPr>
                <p:nvPr/>
              </p:nvSpPr>
              <p:spPr bwMode="auto">
                <a:xfrm>
                  <a:off x="740" y="220"/>
                  <a:ext cx="53" cy="60"/>
                </a:xfrm>
                <a:prstGeom prst="rect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AutoShape 93"/>
                <p:cNvSpPr>
                  <a:spLocks noChangeArrowheads="1"/>
                </p:cNvSpPr>
                <p:nvPr/>
              </p:nvSpPr>
              <p:spPr bwMode="auto">
                <a:xfrm>
                  <a:off x="1732" y="52"/>
                  <a:ext cx="53" cy="6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AutoShape 94"/>
                <p:cNvSpPr>
                  <a:spLocks noChangeArrowheads="1"/>
                </p:cNvSpPr>
                <p:nvPr/>
              </p:nvSpPr>
              <p:spPr bwMode="auto">
                <a:xfrm>
                  <a:off x="878" y="4060"/>
                  <a:ext cx="54" cy="6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AutoShape 95"/>
                <p:cNvSpPr>
                  <a:spLocks noChangeArrowheads="1"/>
                </p:cNvSpPr>
                <p:nvPr/>
              </p:nvSpPr>
              <p:spPr bwMode="auto">
                <a:xfrm>
                  <a:off x="1324" y="4229"/>
                  <a:ext cx="54" cy="42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AutoShape 96"/>
                <p:cNvSpPr>
                  <a:spLocks noChangeArrowheads="1"/>
                </p:cNvSpPr>
                <p:nvPr/>
              </p:nvSpPr>
              <p:spPr bwMode="auto">
                <a:xfrm>
                  <a:off x="94" y="4184"/>
                  <a:ext cx="33" cy="66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AutoShape 97"/>
                <p:cNvSpPr>
                  <a:spLocks noChangeArrowheads="1"/>
                </p:cNvSpPr>
                <p:nvPr/>
              </p:nvSpPr>
              <p:spPr bwMode="auto">
                <a:xfrm>
                  <a:off x="1753" y="4060"/>
                  <a:ext cx="53" cy="60"/>
                </a:xfrm>
                <a:prstGeom prst="diamond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6" name="AutoShape 99"/>
              <p:cNvSpPr>
                <a:spLocks noChangeArrowheads="1"/>
              </p:cNvSpPr>
              <p:nvPr/>
            </p:nvSpPr>
            <p:spPr bwMode="auto">
              <a:xfrm>
                <a:off x="730" y="3976"/>
                <a:ext cx="54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100"/>
              <p:cNvSpPr>
                <a:spLocks noChangeArrowheads="1"/>
              </p:cNvSpPr>
              <p:nvPr/>
            </p:nvSpPr>
            <p:spPr bwMode="auto">
              <a:xfrm>
                <a:off x="256" y="724"/>
                <a:ext cx="56" cy="4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AutoShape 101"/>
              <p:cNvSpPr>
                <a:spLocks noChangeArrowheads="1"/>
              </p:cNvSpPr>
              <p:nvPr/>
            </p:nvSpPr>
            <p:spPr bwMode="auto">
              <a:xfrm>
                <a:off x="312" y="338"/>
                <a:ext cx="56" cy="41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102"/>
              <p:cNvSpPr>
                <a:spLocks noChangeArrowheads="1"/>
              </p:cNvSpPr>
              <p:nvPr/>
            </p:nvSpPr>
            <p:spPr bwMode="auto">
              <a:xfrm>
                <a:off x="953" y="76"/>
                <a:ext cx="32" cy="3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AutoShape 103"/>
              <p:cNvSpPr>
                <a:spLocks noChangeArrowheads="1"/>
              </p:cNvSpPr>
              <p:nvPr/>
            </p:nvSpPr>
            <p:spPr bwMode="auto">
              <a:xfrm>
                <a:off x="900" y="4216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AutoShape 104"/>
              <p:cNvSpPr>
                <a:spLocks noChangeArrowheads="1"/>
              </p:cNvSpPr>
              <p:nvPr/>
            </p:nvSpPr>
            <p:spPr bwMode="auto">
              <a:xfrm>
                <a:off x="627" y="4253"/>
                <a:ext cx="50" cy="59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AutoShape 105"/>
              <p:cNvSpPr>
                <a:spLocks noChangeArrowheads="1"/>
              </p:cNvSpPr>
              <p:nvPr/>
            </p:nvSpPr>
            <p:spPr bwMode="auto">
              <a:xfrm>
                <a:off x="292" y="4207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AutoShape 106"/>
              <p:cNvSpPr>
                <a:spLocks noChangeArrowheads="1"/>
              </p:cNvSpPr>
              <p:nvPr/>
            </p:nvSpPr>
            <p:spPr bwMode="auto">
              <a:xfrm>
                <a:off x="164" y="3739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AutoShape 107"/>
              <p:cNvSpPr>
                <a:spLocks noChangeArrowheads="1"/>
              </p:cNvSpPr>
              <p:nvPr/>
            </p:nvSpPr>
            <p:spPr bwMode="auto">
              <a:xfrm>
                <a:off x="84" y="4090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AutoShape 108"/>
              <p:cNvSpPr>
                <a:spLocks noChangeArrowheads="1"/>
              </p:cNvSpPr>
              <p:nvPr/>
            </p:nvSpPr>
            <p:spPr bwMode="auto">
              <a:xfrm>
                <a:off x="1828" y="4269"/>
                <a:ext cx="55" cy="43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AutoShape 109"/>
              <p:cNvSpPr>
                <a:spLocks noChangeArrowheads="1"/>
              </p:cNvSpPr>
              <p:nvPr/>
            </p:nvSpPr>
            <p:spPr bwMode="auto">
              <a:xfrm>
                <a:off x="1501" y="4253"/>
                <a:ext cx="51" cy="59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7" name="Group 128"/>
            <p:cNvGrpSpPr>
              <a:grpSpLocks/>
            </p:cNvGrpSpPr>
            <p:nvPr/>
          </p:nvGrpSpPr>
          <p:grpSpPr bwMode="auto">
            <a:xfrm>
              <a:off x="34" y="16"/>
              <a:ext cx="1654" cy="4272"/>
              <a:chOff x="34" y="16"/>
              <a:chExt cx="1654" cy="4272"/>
            </a:xfrm>
          </p:grpSpPr>
          <p:sp>
            <p:nvSpPr>
              <p:cNvPr id="1038" name="Rectangle 111"/>
              <p:cNvSpPr>
                <a:spLocks noChangeArrowheads="1"/>
              </p:cNvSpPr>
              <p:nvPr/>
            </p:nvSpPr>
            <p:spPr bwMode="auto">
              <a:xfrm>
                <a:off x="1344" y="974"/>
                <a:ext cx="46" cy="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112"/>
              <p:cNvSpPr>
                <a:spLocks noChangeArrowheads="1"/>
              </p:cNvSpPr>
              <p:nvPr/>
            </p:nvSpPr>
            <p:spPr bwMode="auto">
              <a:xfrm>
                <a:off x="460" y="2641"/>
                <a:ext cx="25" cy="2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113"/>
              <p:cNvSpPr>
                <a:spLocks noChangeArrowheads="1"/>
              </p:cNvSpPr>
              <p:nvPr/>
            </p:nvSpPr>
            <p:spPr bwMode="auto">
              <a:xfrm>
                <a:off x="1445" y="206"/>
                <a:ext cx="55" cy="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utoShape 114"/>
              <p:cNvSpPr>
                <a:spLocks noChangeArrowheads="1"/>
              </p:cNvSpPr>
              <p:nvPr/>
            </p:nvSpPr>
            <p:spPr bwMode="auto">
              <a:xfrm>
                <a:off x="786" y="1150"/>
                <a:ext cx="55" cy="43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utoShape 115"/>
              <p:cNvSpPr>
                <a:spLocks noChangeArrowheads="1"/>
              </p:cNvSpPr>
              <p:nvPr/>
            </p:nvSpPr>
            <p:spPr bwMode="auto">
              <a:xfrm>
                <a:off x="680" y="412"/>
                <a:ext cx="56" cy="42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16"/>
              <p:cNvSpPr>
                <a:spLocks noChangeArrowheads="1"/>
              </p:cNvSpPr>
              <p:nvPr/>
            </p:nvSpPr>
            <p:spPr bwMode="auto">
              <a:xfrm>
                <a:off x="757" y="4222"/>
                <a:ext cx="56" cy="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17"/>
              <p:cNvSpPr>
                <a:spLocks noChangeArrowheads="1"/>
              </p:cNvSpPr>
              <p:nvPr/>
            </p:nvSpPr>
            <p:spPr bwMode="auto">
              <a:xfrm>
                <a:off x="34" y="39"/>
                <a:ext cx="55" cy="4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118"/>
              <p:cNvSpPr>
                <a:spLocks noChangeArrowheads="1"/>
              </p:cNvSpPr>
              <p:nvPr/>
            </p:nvSpPr>
            <p:spPr bwMode="auto">
              <a:xfrm>
                <a:off x="569" y="256"/>
                <a:ext cx="53" cy="6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utoShape 119"/>
              <p:cNvSpPr>
                <a:spLocks noChangeArrowheads="1"/>
              </p:cNvSpPr>
              <p:nvPr/>
            </p:nvSpPr>
            <p:spPr bwMode="auto">
              <a:xfrm>
                <a:off x="1113" y="16"/>
                <a:ext cx="53" cy="60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120"/>
              <p:cNvSpPr>
                <a:spLocks noChangeArrowheads="1"/>
              </p:cNvSpPr>
              <p:nvPr/>
            </p:nvSpPr>
            <p:spPr bwMode="auto">
              <a:xfrm>
                <a:off x="635" y="4112"/>
                <a:ext cx="35" cy="4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121"/>
              <p:cNvSpPr>
                <a:spLocks noChangeArrowheads="1"/>
              </p:cNvSpPr>
              <p:nvPr/>
            </p:nvSpPr>
            <p:spPr bwMode="auto">
              <a:xfrm>
                <a:off x="1153" y="4243"/>
                <a:ext cx="53" cy="4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122"/>
              <p:cNvSpPr>
                <a:spLocks noChangeArrowheads="1"/>
              </p:cNvSpPr>
              <p:nvPr/>
            </p:nvSpPr>
            <p:spPr bwMode="auto">
              <a:xfrm>
                <a:off x="197" y="4258"/>
                <a:ext cx="47" cy="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123"/>
              <p:cNvSpPr>
                <a:spLocks noChangeArrowheads="1"/>
              </p:cNvSpPr>
              <p:nvPr/>
            </p:nvSpPr>
            <p:spPr bwMode="auto">
              <a:xfrm>
                <a:off x="67" y="3946"/>
                <a:ext cx="21" cy="6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124"/>
              <p:cNvSpPr>
                <a:spLocks noChangeArrowheads="1"/>
              </p:cNvSpPr>
              <p:nvPr/>
            </p:nvSpPr>
            <p:spPr bwMode="auto">
              <a:xfrm>
                <a:off x="1243" y="3820"/>
                <a:ext cx="14" cy="4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125"/>
              <p:cNvSpPr>
                <a:spLocks noChangeArrowheads="1"/>
              </p:cNvSpPr>
              <p:nvPr/>
            </p:nvSpPr>
            <p:spPr bwMode="auto">
              <a:xfrm>
                <a:off x="1632" y="4222"/>
                <a:ext cx="56" cy="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126"/>
              <p:cNvSpPr>
                <a:spLocks noChangeArrowheads="1"/>
              </p:cNvSpPr>
              <p:nvPr/>
            </p:nvSpPr>
            <p:spPr bwMode="auto">
              <a:xfrm>
                <a:off x="1509" y="4112"/>
                <a:ext cx="36" cy="4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127"/>
              <p:cNvSpPr>
                <a:spLocks noChangeArrowheads="1"/>
              </p:cNvSpPr>
              <p:nvPr/>
            </p:nvSpPr>
            <p:spPr bwMode="auto">
              <a:xfrm>
                <a:off x="785" y="626"/>
                <a:ext cx="43" cy="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71842" dir="81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H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‡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‡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zh-CN" altLang="en-US" dirty="0" smtClean="0"/>
              <a:t>亚伯拉罕：神的朋友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391400" cy="1752600"/>
          </a:xfrm>
        </p:spPr>
        <p:txBody>
          <a:bodyPr/>
          <a:lstStyle/>
          <a:p>
            <a:pPr marL="342900" indent="-342900" algn="l"/>
            <a:r>
              <a:rPr lang="en-US" sz="2800" i="0" dirty="0" smtClean="0">
                <a:latin typeface="华文细黑"/>
                <a:ea typeface="华文细黑"/>
                <a:cs typeface="华文细黑"/>
              </a:rPr>
              <a:t>   </a:t>
            </a:r>
            <a:r>
              <a:rPr lang="zh-TW" altLang="en-US" sz="2800" i="0" dirty="0">
                <a:latin typeface="华文细黑"/>
                <a:ea typeface="华文细黑"/>
                <a:cs typeface="华文细黑"/>
              </a:rPr>
              <a:t>这就应验经上所说，亚伯拉罕信神，这就算为他的义。他又得称为神的</a:t>
            </a:r>
            <a:r>
              <a:rPr lang="zh-TW" altLang="en-US" sz="2800" i="0" dirty="0" smtClean="0">
                <a:latin typeface="华文细黑"/>
                <a:ea typeface="华文细黑"/>
                <a:cs typeface="华文细黑"/>
              </a:rPr>
              <a:t>朋友。</a:t>
            </a:r>
            <a:r>
              <a:rPr lang="zh-TW" altLang="en-US" sz="2400" i="0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zh-CN" altLang="en-US" sz="2400" i="0" dirty="0" smtClean="0">
                <a:latin typeface="华文细黑"/>
                <a:ea typeface="华文细黑"/>
                <a:cs typeface="华文细黑"/>
              </a:rPr>
              <a:t>雅 </a:t>
            </a:r>
            <a:r>
              <a:rPr lang="en-US" altLang="zh-CN" sz="2400" i="0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zh-CN" altLang="en-US" sz="2400" i="0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sz="2400" i="0" dirty="0" smtClean="0">
                <a:latin typeface="华文细黑"/>
                <a:ea typeface="华文细黑"/>
                <a:cs typeface="华文细黑"/>
              </a:rPr>
              <a:t>23</a:t>
            </a:r>
            <a:r>
              <a:rPr lang="zh-TW" altLang="en-US" sz="2400" i="0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sz="2400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zh-CN" altLang="en-US" dirty="0" smtClean="0"/>
              <a:t>三个孩子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zh-CN" altLang="en-US" dirty="0" smtClean="0"/>
              <a:t>三个孩子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648200"/>
          </a:xfrm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大马色人以利以谢：领养的儿子（创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夏甲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代孕妻子，创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16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汉谟拉比法典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144-147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在评论先祖时应注意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告诉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/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传授或主观描述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/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客观评价或主观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/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客观的区分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神对于亚伯拉罕长子的事情又多认真？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以撒：应许之子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喜笑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关于亚伯拉罕的四个问题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她是我的妹妹？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他们为什么总是想娶他的妹妹？（创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26—3X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习俗：</a:t>
            </a:r>
            <a:r>
              <a:rPr lang="en-US" altLang="en-US" dirty="0" smtClean="0">
                <a:latin typeface="华文细黑"/>
                <a:ea typeface="华文细黑"/>
                <a:cs typeface="华文细黑"/>
              </a:rPr>
              <a:t>通过姐妹获得好处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保护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将她嫁出去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圣经与有缺点的英雄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神真的会与人相沟通吗？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创 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18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：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26ff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 与神的讨价还价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这是真的吗？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预知真的能解决这个问题吗？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这是否只是运用了拟人的手法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我们真的能明白吗？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人真的能对神产生影响吗？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82000" cy="1143000"/>
          </a:xfrm>
          <a:noFill/>
        </p:spPr>
        <p:txBody>
          <a:bodyPr/>
          <a:lstStyle/>
          <a:p>
            <a:r>
              <a:rPr lang="zh-CN" altLang="en-US" sz="4000" dirty="0" smtClean="0"/>
              <a:t>所有的罪都是一样的吗？ 创</a:t>
            </a:r>
            <a:r>
              <a:rPr lang="en-US" altLang="zh-CN" sz="4000" dirty="0" smtClean="0"/>
              <a:t>18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2</a:t>
            </a:r>
            <a:endParaRPr lang="en-US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5486400"/>
          </a:xfrm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在索多玛存在待客的问题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……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真正的问题是什么？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对于经文的重新解释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这是否是同性强奸？罗得的女儿们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同性恋行为是否是罪？ 利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，罗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26f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，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林前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6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9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，提前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10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基督徒应当如何面对同性恋？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en-US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爱那人，恨恶罪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zh-CN" altLang="en-US" dirty="0" smtClean="0"/>
              <a:t>在创 </a:t>
            </a:r>
            <a:r>
              <a:rPr lang="en-US" altLang="zh-CN" dirty="0" smtClean="0"/>
              <a:t>22</a:t>
            </a:r>
            <a:r>
              <a:rPr lang="zh-CN" altLang="en-US" dirty="0" smtClean="0"/>
              <a:t>中神对于亚伯拉罕的角色发生了什么改变？</a:t>
            </a:r>
            <a:r>
              <a:rPr lang="en-US" dirty="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对于儿子的纠结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en-US" altLang="zh-CN" dirty="0" err="1" smtClean="0">
                <a:latin typeface="华文细黑"/>
                <a:ea typeface="华文细黑"/>
                <a:cs typeface="华文细黑"/>
              </a:rPr>
              <a:t>Akedah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（连结）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为什么没有展现情感？在优秀的文学中：神从祝福者变成了试验者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痛苦的顺服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信心的层次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简单的信心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顺服的信心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en-US" dirty="0" smtClean="0">
                <a:latin typeface="华文细黑"/>
                <a:ea typeface="华文细黑"/>
                <a:cs typeface="华文细黑"/>
              </a:rPr>
              <a:t>无理由的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纯净的信心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珍贵的信心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神的朋友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Picture 4" descr="Mesopotamia-Color-Names-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美索不达米亚地图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600200" y="266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990600" y="2667000"/>
            <a:ext cx="1677988" cy="3125788"/>
          </a:xfrm>
          <a:custGeom>
            <a:avLst/>
            <a:gdLst>
              <a:gd name="T0" fmla="*/ 2147483647 w 1057"/>
              <a:gd name="T1" fmla="*/ 0 h 1969"/>
              <a:gd name="T2" fmla="*/ 2147483647 w 1057"/>
              <a:gd name="T3" fmla="*/ 2147483647 h 1969"/>
              <a:gd name="T4" fmla="*/ 2147483647 w 1057"/>
              <a:gd name="T5" fmla="*/ 2147483647 h 1969"/>
              <a:gd name="T6" fmla="*/ 2147483647 w 1057"/>
              <a:gd name="T7" fmla="*/ 2147483647 h 1969"/>
              <a:gd name="T8" fmla="*/ 2147483647 w 1057"/>
              <a:gd name="T9" fmla="*/ 2147483647 h 1969"/>
              <a:gd name="T10" fmla="*/ 2147483647 w 1057"/>
              <a:gd name="T11" fmla="*/ 2147483647 h 1969"/>
              <a:gd name="T12" fmla="*/ 2147483647 w 1057"/>
              <a:gd name="T13" fmla="*/ 2147483647 h 1969"/>
              <a:gd name="T14" fmla="*/ 2147483647 w 1057"/>
              <a:gd name="T15" fmla="*/ 2147483647 h 1969"/>
              <a:gd name="T16" fmla="*/ 2147483647 w 1057"/>
              <a:gd name="T17" fmla="*/ 2147483647 h 1969"/>
              <a:gd name="T18" fmla="*/ 2147483647 w 1057"/>
              <a:gd name="T19" fmla="*/ 2147483647 h 1969"/>
              <a:gd name="T20" fmla="*/ 2147483647 w 1057"/>
              <a:gd name="T21" fmla="*/ 2147483647 h 1969"/>
              <a:gd name="T22" fmla="*/ 2147483647 w 1057"/>
              <a:gd name="T23" fmla="*/ 2147483647 h 1969"/>
              <a:gd name="T24" fmla="*/ 2147483647 w 1057"/>
              <a:gd name="T25" fmla="*/ 2147483647 h 1969"/>
              <a:gd name="T26" fmla="*/ 2147483647 w 1057"/>
              <a:gd name="T27" fmla="*/ 2147483647 h 1969"/>
              <a:gd name="T28" fmla="*/ 2147483647 w 1057"/>
              <a:gd name="T29" fmla="*/ 2147483647 h 1969"/>
              <a:gd name="T30" fmla="*/ 2147483647 w 1057"/>
              <a:gd name="T31" fmla="*/ 2147483647 h 1969"/>
              <a:gd name="T32" fmla="*/ 2147483647 w 1057"/>
              <a:gd name="T33" fmla="*/ 2147483647 h 1969"/>
              <a:gd name="T34" fmla="*/ 2147483647 w 1057"/>
              <a:gd name="T35" fmla="*/ 2147483647 h 1969"/>
              <a:gd name="T36" fmla="*/ 2147483647 w 1057"/>
              <a:gd name="T37" fmla="*/ 2147483647 h 1969"/>
              <a:gd name="T38" fmla="*/ 2147483647 w 1057"/>
              <a:gd name="T39" fmla="*/ 2147483647 h 1969"/>
              <a:gd name="T40" fmla="*/ 2147483647 w 1057"/>
              <a:gd name="T41" fmla="*/ 2147483647 h 1969"/>
              <a:gd name="T42" fmla="*/ 2147483647 w 1057"/>
              <a:gd name="T43" fmla="*/ 2147483647 h 1969"/>
              <a:gd name="T44" fmla="*/ 2147483647 w 1057"/>
              <a:gd name="T45" fmla="*/ 2147483647 h 1969"/>
              <a:gd name="T46" fmla="*/ 2147483647 w 1057"/>
              <a:gd name="T47" fmla="*/ 2147483647 h 1969"/>
              <a:gd name="T48" fmla="*/ 2147483647 w 1057"/>
              <a:gd name="T49" fmla="*/ 2147483647 h 1969"/>
              <a:gd name="T50" fmla="*/ 2147483647 w 1057"/>
              <a:gd name="T51" fmla="*/ 2147483647 h 1969"/>
              <a:gd name="T52" fmla="*/ 2147483647 w 1057"/>
              <a:gd name="T53" fmla="*/ 2147483647 h 1969"/>
              <a:gd name="T54" fmla="*/ 2147483647 w 1057"/>
              <a:gd name="T55" fmla="*/ 2147483647 h 1969"/>
              <a:gd name="T56" fmla="*/ 2147483647 w 1057"/>
              <a:gd name="T57" fmla="*/ 2147483647 h 1969"/>
              <a:gd name="T58" fmla="*/ 2147483647 w 1057"/>
              <a:gd name="T59" fmla="*/ 2147483647 h 1969"/>
              <a:gd name="T60" fmla="*/ 2147483647 w 1057"/>
              <a:gd name="T61" fmla="*/ 2147483647 h 1969"/>
              <a:gd name="T62" fmla="*/ 2147483647 w 1057"/>
              <a:gd name="T63" fmla="*/ 2147483647 h 1969"/>
              <a:gd name="T64" fmla="*/ 2147483647 w 1057"/>
              <a:gd name="T65" fmla="*/ 2147483647 h 1969"/>
              <a:gd name="T66" fmla="*/ 2147483647 w 1057"/>
              <a:gd name="T67" fmla="*/ 2147483647 h 1969"/>
              <a:gd name="T68" fmla="*/ 2147483647 w 1057"/>
              <a:gd name="T69" fmla="*/ 2147483647 h 1969"/>
              <a:gd name="T70" fmla="*/ 2147483647 w 1057"/>
              <a:gd name="T71" fmla="*/ 2147483647 h 1969"/>
              <a:gd name="T72" fmla="*/ 2147483647 w 1057"/>
              <a:gd name="T73" fmla="*/ 2147483647 h 1969"/>
              <a:gd name="T74" fmla="*/ 2147483647 w 1057"/>
              <a:gd name="T75" fmla="*/ 2147483647 h 1969"/>
              <a:gd name="T76" fmla="*/ 2147483647 w 1057"/>
              <a:gd name="T77" fmla="*/ 2147483647 h 1969"/>
              <a:gd name="T78" fmla="*/ 2147483647 w 1057"/>
              <a:gd name="T79" fmla="*/ 2147483647 h 1969"/>
              <a:gd name="T80" fmla="*/ 2147483647 w 1057"/>
              <a:gd name="T81" fmla="*/ 2147483647 h 1969"/>
              <a:gd name="T82" fmla="*/ 2147483647 w 1057"/>
              <a:gd name="T83" fmla="*/ 2147483647 h 1969"/>
              <a:gd name="T84" fmla="*/ 2147483647 w 1057"/>
              <a:gd name="T85" fmla="*/ 2147483647 h 1969"/>
              <a:gd name="T86" fmla="*/ 2147483647 w 1057"/>
              <a:gd name="T87" fmla="*/ 2147483647 h 1969"/>
              <a:gd name="T88" fmla="*/ 2147483647 w 1057"/>
              <a:gd name="T89" fmla="*/ 2147483647 h 1969"/>
              <a:gd name="T90" fmla="*/ 2147483647 w 1057"/>
              <a:gd name="T91" fmla="*/ 2147483647 h 1969"/>
              <a:gd name="T92" fmla="*/ 2147483647 w 1057"/>
              <a:gd name="T93" fmla="*/ 2147483647 h 1969"/>
              <a:gd name="T94" fmla="*/ 2147483647 w 1057"/>
              <a:gd name="T95" fmla="*/ 2147483647 h 1969"/>
              <a:gd name="T96" fmla="*/ 2147483647 w 1057"/>
              <a:gd name="T97" fmla="*/ 2147483647 h 1969"/>
              <a:gd name="T98" fmla="*/ 2147483647 w 1057"/>
              <a:gd name="T99" fmla="*/ 2147483647 h 1969"/>
              <a:gd name="T100" fmla="*/ 2147483647 w 1057"/>
              <a:gd name="T101" fmla="*/ 2147483647 h 1969"/>
              <a:gd name="T102" fmla="*/ 2147483647 w 1057"/>
              <a:gd name="T103" fmla="*/ 2147483647 h 1969"/>
              <a:gd name="T104" fmla="*/ 2147483647 w 1057"/>
              <a:gd name="T105" fmla="*/ 2147483647 h 1969"/>
              <a:gd name="T106" fmla="*/ 0 w 1057"/>
              <a:gd name="T107" fmla="*/ 2147483647 h 19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57" h="1969">
                <a:moveTo>
                  <a:pt x="816" y="0"/>
                </a:moveTo>
                <a:lnTo>
                  <a:pt x="861" y="15"/>
                </a:lnTo>
                <a:lnTo>
                  <a:pt x="891" y="60"/>
                </a:lnTo>
                <a:lnTo>
                  <a:pt x="936" y="90"/>
                </a:lnTo>
                <a:lnTo>
                  <a:pt x="981" y="105"/>
                </a:lnTo>
                <a:lnTo>
                  <a:pt x="1026" y="135"/>
                </a:lnTo>
                <a:lnTo>
                  <a:pt x="1041" y="180"/>
                </a:lnTo>
                <a:lnTo>
                  <a:pt x="1056" y="225"/>
                </a:lnTo>
                <a:lnTo>
                  <a:pt x="1056" y="270"/>
                </a:lnTo>
                <a:lnTo>
                  <a:pt x="1056" y="315"/>
                </a:lnTo>
                <a:lnTo>
                  <a:pt x="1056" y="360"/>
                </a:lnTo>
                <a:lnTo>
                  <a:pt x="1056" y="405"/>
                </a:lnTo>
                <a:lnTo>
                  <a:pt x="1056" y="450"/>
                </a:lnTo>
                <a:lnTo>
                  <a:pt x="1026" y="495"/>
                </a:lnTo>
                <a:lnTo>
                  <a:pt x="1011" y="540"/>
                </a:lnTo>
                <a:lnTo>
                  <a:pt x="1011" y="585"/>
                </a:lnTo>
                <a:lnTo>
                  <a:pt x="1011" y="630"/>
                </a:lnTo>
                <a:lnTo>
                  <a:pt x="1011" y="675"/>
                </a:lnTo>
                <a:lnTo>
                  <a:pt x="1011" y="720"/>
                </a:lnTo>
                <a:lnTo>
                  <a:pt x="1011" y="765"/>
                </a:lnTo>
                <a:lnTo>
                  <a:pt x="996" y="825"/>
                </a:lnTo>
                <a:lnTo>
                  <a:pt x="996" y="870"/>
                </a:lnTo>
                <a:lnTo>
                  <a:pt x="981" y="915"/>
                </a:lnTo>
                <a:lnTo>
                  <a:pt x="981" y="960"/>
                </a:lnTo>
                <a:lnTo>
                  <a:pt x="981" y="1005"/>
                </a:lnTo>
                <a:lnTo>
                  <a:pt x="966" y="1050"/>
                </a:lnTo>
                <a:lnTo>
                  <a:pt x="966" y="1095"/>
                </a:lnTo>
                <a:lnTo>
                  <a:pt x="966" y="1140"/>
                </a:lnTo>
                <a:lnTo>
                  <a:pt x="966" y="1185"/>
                </a:lnTo>
                <a:lnTo>
                  <a:pt x="966" y="1230"/>
                </a:lnTo>
                <a:lnTo>
                  <a:pt x="921" y="1245"/>
                </a:lnTo>
                <a:lnTo>
                  <a:pt x="876" y="1230"/>
                </a:lnTo>
                <a:lnTo>
                  <a:pt x="831" y="1230"/>
                </a:lnTo>
                <a:lnTo>
                  <a:pt x="831" y="1275"/>
                </a:lnTo>
                <a:lnTo>
                  <a:pt x="831" y="1320"/>
                </a:lnTo>
                <a:lnTo>
                  <a:pt x="831" y="1365"/>
                </a:lnTo>
                <a:lnTo>
                  <a:pt x="816" y="1425"/>
                </a:lnTo>
                <a:lnTo>
                  <a:pt x="786" y="1470"/>
                </a:lnTo>
                <a:lnTo>
                  <a:pt x="756" y="1515"/>
                </a:lnTo>
                <a:lnTo>
                  <a:pt x="726" y="1560"/>
                </a:lnTo>
                <a:lnTo>
                  <a:pt x="696" y="1605"/>
                </a:lnTo>
                <a:lnTo>
                  <a:pt x="651" y="1650"/>
                </a:lnTo>
                <a:lnTo>
                  <a:pt x="606" y="1695"/>
                </a:lnTo>
                <a:lnTo>
                  <a:pt x="561" y="1725"/>
                </a:lnTo>
                <a:lnTo>
                  <a:pt x="531" y="1770"/>
                </a:lnTo>
                <a:lnTo>
                  <a:pt x="471" y="1800"/>
                </a:lnTo>
                <a:lnTo>
                  <a:pt x="426" y="1830"/>
                </a:lnTo>
                <a:lnTo>
                  <a:pt x="381" y="1860"/>
                </a:lnTo>
                <a:lnTo>
                  <a:pt x="336" y="1875"/>
                </a:lnTo>
                <a:lnTo>
                  <a:pt x="291" y="1890"/>
                </a:lnTo>
                <a:lnTo>
                  <a:pt x="246" y="1890"/>
                </a:lnTo>
                <a:lnTo>
                  <a:pt x="201" y="1890"/>
                </a:lnTo>
                <a:lnTo>
                  <a:pt x="156" y="1920"/>
                </a:lnTo>
                <a:lnTo>
                  <a:pt x="0" y="196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3657600" y="2743200"/>
            <a:ext cx="5011738" cy="4021138"/>
          </a:xfrm>
          <a:custGeom>
            <a:avLst/>
            <a:gdLst>
              <a:gd name="T0" fmla="*/ 2147483647 w 3157"/>
              <a:gd name="T1" fmla="*/ 2147483647 h 2533"/>
              <a:gd name="T2" fmla="*/ 2147483647 w 3157"/>
              <a:gd name="T3" fmla="*/ 2147483647 h 2533"/>
              <a:gd name="T4" fmla="*/ 2147483647 w 3157"/>
              <a:gd name="T5" fmla="*/ 2147483647 h 2533"/>
              <a:gd name="T6" fmla="*/ 2147483647 w 3157"/>
              <a:gd name="T7" fmla="*/ 2147483647 h 2533"/>
              <a:gd name="T8" fmla="*/ 2147483647 w 3157"/>
              <a:gd name="T9" fmla="*/ 2147483647 h 2533"/>
              <a:gd name="T10" fmla="*/ 2147483647 w 3157"/>
              <a:gd name="T11" fmla="*/ 2147483647 h 2533"/>
              <a:gd name="T12" fmla="*/ 2147483647 w 3157"/>
              <a:gd name="T13" fmla="*/ 2147483647 h 2533"/>
              <a:gd name="T14" fmla="*/ 2147483647 w 3157"/>
              <a:gd name="T15" fmla="*/ 2147483647 h 2533"/>
              <a:gd name="T16" fmla="*/ 2147483647 w 3157"/>
              <a:gd name="T17" fmla="*/ 2147483647 h 2533"/>
              <a:gd name="T18" fmla="*/ 2147483647 w 3157"/>
              <a:gd name="T19" fmla="*/ 2147483647 h 2533"/>
              <a:gd name="T20" fmla="*/ 2147483647 w 3157"/>
              <a:gd name="T21" fmla="*/ 2147483647 h 2533"/>
              <a:gd name="T22" fmla="*/ 2147483647 w 3157"/>
              <a:gd name="T23" fmla="*/ 2147483647 h 2533"/>
              <a:gd name="T24" fmla="*/ 2147483647 w 3157"/>
              <a:gd name="T25" fmla="*/ 2147483647 h 2533"/>
              <a:gd name="T26" fmla="*/ 2147483647 w 3157"/>
              <a:gd name="T27" fmla="*/ 2147483647 h 2533"/>
              <a:gd name="T28" fmla="*/ 2147483647 w 3157"/>
              <a:gd name="T29" fmla="*/ 2147483647 h 2533"/>
              <a:gd name="T30" fmla="*/ 2147483647 w 3157"/>
              <a:gd name="T31" fmla="*/ 2147483647 h 2533"/>
              <a:gd name="T32" fmla="*/ 2147483647 w 3157"/>
              <a:gd name="T33" fmla="*/ 2147483647 h 2533"/>
              <a:gd name="T34" fmla="*/ 2147483647 w 3157"/>
              <a:gd name="T35" fmla="*/ 2147483647 h 2533"/>
              <a:gd name="T36" fmla="*/ 2147483647 w 3157"/>
              <a:gd name="T37" fmla="*/ 2147483647 h 2533"/>
              <a:gd name="T38" fmla="*/ 2147483647 w 3157"/>
              <a:gd name="T39" fmla="*/ 2147483647 h 2533"/>
              <a:gd name="T40" fmla="*/ 2147483647 w 3157"/>
              <a:gd name="T41" fmla="*/ 2147483647 h 2533"/>
              <a:gd name="T42" fmla="*/ 2147483647 w 3157"/>
              <a:gd name="T43" fmla="*/ 2147483647 h 2533"/>
              <a:gd name="T44" fmla="*/ 2147483647 w 3157"/>
              <a:gd name="T45" fmla="*/ 2147483647 h 2533"/>
              <a:gd name="T46" fmla="*/ 2147483647 w 3157"/>
              <a:gd name="T47" fmla="*/ 2147483647 h 2533"/>
              <a:gd name="T48" fmla="*/ 2147483647 w 3157"/>
              <a:gd name="T49" fmla="*/ 2147483647 h 2533"/>
              <a:gd name="T50" fmla="*/ 2147483647 w 3157"/>
              <a:gd name="T51" fmla="*/ 2147483647 h 2533"/>
              <a:gd name="T52" fmla="*/ 2147483647 w 3157"/>
              <a:gd name="T53" fmla="*/ 2147483647 h 2533"/>
              <a:gd name="T54" fmla="*/ 2147483647 w 3157"/>
              <a:gd name="T55" fmla="*/ 2147483647 h 2533"/>
              <a:gd name="T56" fmla="*/ 2147483647 w 3157"/>
              <a:gd name="T57" fmla="*/ 2147483647 h 2533"/>
              <a:gd name="T58" fmla="*/ 2147483647 w 3157"/>
              <a:gd name="T59" fmla="*/ 2147483647 h 2533"/>
              <a:gd name="T60" fmla="*/ 2147483647 w 3157"/>
              <a:gd name="T61" fmla="*/ 2147483647 h 2533"/>
              <a:gd name="T62" fmla="*/ 2147483647 w 3157"/>
              <a:gd name="T63" fmla="*/ 2147483647 h 2533"/>
              <a:gd name="T64" fmla="*/ 2147483647 w 3157"/>
              <a:gd name="T65" fmla="*/ 2147483647 h 2533"/>
              <a:gd name="T66" fmla="*/ 2147483647 w 3157"/>
              <a:gd name="T67" fmla="*/ 2147483647 h 2533"/>
              <a:gd name="T68" fmla="*/ 2147483647 w 3157"/>
              <a:gd name="T69" fmla="*/ 2147483647 h 2533"/>
              <a:gd name="T70" fmla="*/ 2147483647 w 3157"/>
              <a:gd name="T71" fmla="*/ 2147483647 h 2533"/>
              <a:gd name="T72" fmla="*/ 2147483647 w 3157"/>
              <a:gd name="T73" fmla="*/ 2147483647 h 2533"/>
              <a:gd name="T74" fmla="*/ 2147483647 w 3157"/>
              <a:gd name="T75" fmla="*/ 2147483647 h 2533"/>
              <a:gd name="T76" fmla="*/ 2147483647 w 3157"/>
              <a:gd name="T77" fmla="*/ 2147483647 h 2533"/>
              <a:gd name="T78" fmla="*/ 2147483647 w 3157"/>
              <a:gd name="T79" fmla="*/ 2147483647 h 2533"/>
              <a:gd name="T80" fmla="*/ 2147483647 w 3157"/>
              <a:gd name="T81" fmla="*/ 2147483647 h 2533"/>
              <a:gd name="T82" fmla="*/ 2147483647 w 3157"/>
              <a:gd name="T83" fmla="*/ 2147483647 h 2533"/>
              <a:gd name="T84" fmla="*/ 2147483647 w 3157"/>
              <a:gd name="T85" fmla="*/ 2147483647 h 2533"/>
              <a:gd name="T86" fmla="*/ 2147483647 w 3157"/>
              <a:gd name="T87" fmla="*/ 2147483647 h 25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157" h="2533">
                <a:moveTo>
                  <a:pt x="0" y="0"/>
                </a:moveTo>
                <a:lnTo>
                  <a:pt x="6" y="57"/>
                </a:lnTo>
                <a:lnTo>
                  <a:pt x="6" y="102"/>
                </a:lnTo>
                <a:lnTo>
                  <a:pt x="6" y="147"/>
                </a:lnTo>
                <a:lnTo>
                  <a:pt x="6" y="192"/>
                </a:lnTo>
                <a:lnTo>
                  <a:pt x="6" y="237"/>
                </a:lnTo>
                <a:lnTo>
                  <a:pt x="6" y="282"/>
                </a:lnTo>
                <a:lnTo>
                  <a:pt x="6" y="327"/>
                </a:lnTo>
                <a:lnTo>
                  <a:pt x="51" y="357"/>
                </a:lnTo>
                <a:lnTo>
                  <a:pt x="96" y="387"/>
                </a:lnTo>
                <a:lnTo>
                  <a:pt x="141" y="387"/>
                </a:lnTo>
                <a:lnTo>
                  <a:pt x="186" y="387"/>
                </a:lnTo>
                <a:lnTo>
                  <a:pt x="231" y="402"/>
                </a:lnTo>
                <a:lnTo>
                  <a:pt x="276" y="402"/>
                </a:lnTo>
                <a:lnTo>
                  <a:pt x="321" y="417"/>
                </a:lnTo>
                <a:lnTo>
                  <a:pt x="366" y="432"/>
                </a:lnTo>
                <a:lnTo>
                  <a:pt x="411" y="432"/>
                </a:lnTo>
                <a:lnTo>
                  <a:pt x="456" y="432"/>
                </a:lnTo>
                <a:lnTo>
                  <a:pt x="501" y="432"/>
                </a:lnTo>
                <a:lnTo>
                  <a:pt x="546" y="447"/>
                </a:lnTo>
                <a:lnTo>
                  <a:pt x="591" y="447"/>
                </a:lnTo>
                <a:lnTo>
                  <a:pt x="636" y="447"/>
                </a:lnTo>
                <a:lnTo>
                  <a:pt x="681" y="477"/>
                </a:lnTo>
                <a:lnTo>
                  <a:pt x="726" y="477"/>
                </a:lnTo>
                <a:lnTo>
                  <a:pt x="771" y="492"/>
                </a:lnTo>
                <a:lnTo>
                  <a:pt x="816" y="507"/>
                </a:lnTo>
                <a:lnTo>
                  <a:pt x="861" y="537"/>
                </a:lnTo>
                <a:lnTo>
                  <a:pt x="906" y="582"/>
                </a:lnTo>
                <a:lnTo>
                  <a:pt x="936" y="627"/>
                </a:lnTo>
                <a:lnTo>
                  <a:pt x="966" y="672"/>
                </a:lnTo>
                <a:lnTo>
                  <a:pt x="1011" y="702"/>
                </a:lnTo>
                <a:lnTo>
                  <a:pt x="1041" y="747"/>
                </a:lnTo>
                <a:lnTo>
                  <a:pt x="1086" y="792"/>
                </a:lnTo>
                <a:lnTo>
                  <a:pt x="1116" y="837"/>
                </a:lnTo>
                <a:lnTo>
                  <a:pt x="1161" y="882"/>
                </a:lnTo>
                <a:lnTo>
                  <a:pt x="1191" y="927"/>
                </a:lnTo>
                <a:lnTo>
                  <a:pt x="1221" y="972"/>
                </a:lnTo>
                <a:lnTo>
                  <a:pt x="1266" y="1002"/>
                </a:lnTo>
                <a:lnTo>
                  <a:pt x="1296" y="1047"/>
                </a:lnTo>
                <a:lnTo>
                  <a:pt x="1356" y="1077"/>
                </a:lnTo>
                <a:lnTo>
                  <a:pt x="1401" y="1107"/>
                </a:lnTo>
                <a:lnTo>
                  <a:pt x="1446" y="1137"/>
                </a:lnTo>
                <a:lnTo>
                  <a:pt x="1491" y="1167"/>
                </a:lnTo>
                <a:lnTo>
                  <a:pt x="1506" y="1212"/>
                </a:lnTo>
                <a:lnTo>
                  <a:pt x="1551" y="1242"/>
                </a:lnTo>
                <a:lnTo>
                  <a:pt x="1581" y="1287"/>
                </a:lnTo>
                <a:lnTo>
                  <a:pt x="1611" y="1332"/>
                </a:lnTo>
                <a:lnTo>
                  <a:pt x="1626" y="1377"/>
                </a:lnTo>
                <a:lnTo>
                  <a:pt x="1671" y="1437"/>
                </a:lnTo>
                <a:lnTo>
                  <a:pt x="1716" y="1482"/>
                </a:lnTo>
                <a:lnTo>
                  <a:pt x="1761" y="1527"/>
                </a:lnTo>
                <a:lnTo>
                  <a:pt x="1791" y="1572"/>
                </a:lnTo>
                <a:lnTo>
                  <a:pt x="1851" y="1617"/>
                </a:lnTo>
                <a:lnTo>
                  <a:pt x="1896" y="1647"/>
                </a:lnTo>
                <a:lnTo>
                  <a:pt x="1941" y="1692"/>
                </a:lnTo>
                <a:lnTo>
                  <a:pt x="1971" y="1737"/>
                </a:lnTo>
                <a:lnTo>
                  <a:pt x="2016" y="1767"/>
                </a:lnTo>
                <a:lnTo>
                  <a:pt x="2046" y="1812"/>
                </a:lnTo>
                <a:lnTo>
                  <a:pt x="2091" y="1842"/>
                </a:lnTo>
                <a:lnTo>
                  <a:pt x="2136" y="1887"/>
                </a:lnTo>
                <a:lnTo>
                  <a:pt x="2151" y="1932"/>
                </a:lnTo>
                <a:lnTo>
                  <a:pt x="2196" y="1977"/>
                </a:lnTo>
                <a:lnTo>
                  <a:pt x="2226" y="2022"/>
                </a:lnTo>
                <a:lnTo>
                  <a:pt x="2256" y="2016"/>
                </a:lnTo>
                <a:lnTo>
                  <a:pt x="2301" y="1992"/>
                </a:lnTo>
                <a:lnTo>
                  <a:pt x="2346" y="1977"/>
                </a:lnTo>
                <a:lnTo>
                  <a:pt x="2391" y="1977"/>
                </a:lnTo>
                <a:lnTo>
                  <a:pt x="2436" y="1977"/>
                </a:lnTo>
                <a:lnTo>
                  <a:pt x="2481" y="1977"/>
                </a:lnTo>
                <a:lnTo>
                  <a:pt x="2526" y="1977"/>
                </a:lnTo>
                <a:lnTo>
                  <a:pt x="2571" y="1977"/>
                </a:lnTo>
                <a:lnTo>
                  <a:pt x="2616" y="1977"/>
                </a:lnTo>
                <a:lnTo>
                  <a:pt x="2661" y="1992"/>
                </a:lnTo>
                <a:lnTo>
                  <a:pt x="2706" y="2007"/>
                </a:lnTo>
                <a:lnTo>
                  <a:pt x="2751" y="2022"/>
                </a:lnTo>
                <a:lnTo>
                  <a:pt x="2796" y="2052"/>
                </a:lnTo>
                <a:lnTo>
                  <a:pt x="2841" y="2082"/>
                </a:lnTo>
                <a:lnTo>
                  <a:pt x="2871" y="2127"/>
                </a:lnTo>
                <a:lnTo>
                  <a:pt x="2901" y="2172"/>
                </a:lnTo>
                <a:lnTo>
                  <a:pt x="2946" y="2202"/>
                </a:lnTo>
                <a:lnTo>
                  <a:pt x="2961" y="2247"/>
                </a:lnTo>
                <a:lnTo>
                  <a:pt x="3006" y="2277"/>
                </a:lnTo>
                <a:lnTo>
                  <a:pt x="3051" y="2307"/>
                </a:lnTo>
                <a:lnTo>
                  <a:pt x="3066" y="2352"/>
                </a:lnTo>
                <a:lnTo>
                  <a:pt x="3066" y="2397"/>
                </a:lnTo>
                <a:lnTo>
                  <a:pt x="3096" y="2442"/>
                </a:lnTo>
                <a:lnTo>
                  <a:pt x="3126" y="2487"/>
                </a:lnTo>
                <a:lnTo>
                  <a:pt x="3156" y="25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6762750" y="5943600"/>
            <a:ext cx="477838" cy="820738"/>
          </a:xfrm>
          <a:custGeom>
            <a:avLst/>
            <a:gdLst>
              <a:gd name="T0" fmla="*/ 2147483647 w 301"/>
              <a:gd name="T1" fmla="*/ 0 h 517"/>
              <a:gd name="T2" fmla="*/ 2147483647 w 301"/>
              <a:gd name="T3" fmla="*/ 2147483647 h 517"/>
              <a:gd name="T4" fmla="*/ 2147483647 w 301"/>
              <a:gd name="T5" fmla="*/ 2147483647 h 517"/>
              <a:gd name="T6" fmla="*/ 2147483647 w 301"/>
              <a:gd name="T7" fmla="*/ 2147483647 h 517"/>
              <a:gd name="T8" fmla="*/ 2147483647 w 301"/>
              <a:gd name="T9" fmla="*/ 2147483647 h 517"/>
              <a:gd name="T10" fmla="*/ 2147483647 w 301"/>
              <a:gd name="T11" fmla="*/ 2147483647 h 517"/>
              <a:gd name="T12" fmla="*/ 2147483647 w 301"/>
              <a:gd name="T13" fmla="*/ 2147483647 h 517"/>
              <a:gd name="T14" fmla="*/ 2147483647 w 301"/>
              <a:gd name="T15" fmla="*/ 2147483647 h 517"/>
              <a:gd name="T16" fmla="*/ 2147483647 w 301"/>
              <a:gd name="T17" fmla="*/ 2147483647 h 517"/>
              <a:gd name="T18" fmla="*/ 2147483647 w 301"/>
              <a:gd name="T19" fmla="*/ 2147483647 h 517"/>
              <a:gd name="T20" fmla="*/ 0 w 301"/>
              <a:gd name="T21" fmla="*/ 2147483647 h 517"/>
              <a:gd name="T22" fmla="*/ 0 w 301"/>
              <a:gd name="T23" fmla="*/ 2147483647 h 517"/>
              <a:gd name="T24" fmla="*/ 0 w 301"/>
              <a:gd name="T25" fmla="*/ 2147483647 h 517"/>
              <a:gd name="T26" fmla="*/ 0 w 301"/>
              <a:gd name="T27" fmla="*/ 2147483647 h 5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01" h="517">
                <a:moveTo>
                  <a:pt x="300" y="0"/>
                </a:moveTo>
                <a:lnTo>
                  <a:pt x="255" y="21"/>
                </a:lnTo>
                <a:lnTo>
                  <a:pt x="210" y="36"/>
                </a:lnTo>
                <a:lnTo>
                  <a:pt x="165" y="51"/>
                </a:lnTo>
                <a:lnTo>
                  <a:pt x="150" y="96"/>
                </a:lnTo>
                <a:lnTo>
                  <a:pt x="105" y="141"/>
                </a:lnTo>
                <a:lnTo>
                  <a:pt x="75" y="201"/>
                </a:lnTo>
                <a:lnTo>
                  <a:pt x="60" y="246"/>
                </a:lnTo>
                <a:lnTo>
                  <a:pt x="30" y="291"/>
                </a:lnTo>
                <a:lnTo>
                  <a:pt x="15" y="336"/>
                </a:lnTo>
                <a:lnTo>
                  <a:pt x="0" y="381"/>
                </a:lnTo>
                <a:lnTo>
                  <a:pt x="0" y="426"/>
                </a:lnTo>
                <a:lnTo>
                  <a:pt x="0" y="471"/>
                </a:lnTo>
                <a:lnTo>
                  <a:pt x="0" y="5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6238875" y="2667000"/>
            <a:ext cx="1239838" cy="3201988"/>
          </a:xfrm>
          <a:custGeom>
            <a:avLst/>
            <a:gdLst>
              <a:gd name="T0" fmla="*/ 2147483647 w 781"/>
              <a:gd name="T1" fmla="*/ 2147483647 h 2017"/>
              <a:gd name="T2" fmla="*/ 2147483647 w 781"/>
              <a:gd name="T3" fmla="*/ 2147483647 h 2017"/>
              <a:gd name="T4" fmla="*/ 2147483647 w 781"/>
              <a:gd name="T5" fmla="*/ 2147483647 h 2017"/>
              <a:gd name="T6" fmla="*/ 2147483647 w 781"/>
              <a:gd name="T7" fmla="*/ 2147483647 h 2017"/>
              <a:gd name="T8" fmla="*/ 2147483647 w 781"/>
              <a:gd name="T9" fmla="*/ 2147483647 h 2017"/>
              <a:gd name="T10" fmla="*/ 2147483647 w 781"/>
              <a:gd name="T11" fmla="*/ 2147483647 h 2017"/>
              <a:gd name="T12" fmla="*/ 2147483647 w 781"/>
              <a:gd name="T13" fmla="*/ 2147483647 h 2017"/>
              <a:gd name="T14" fmla="*/ 2147483647 w 781"/>
              <a:gd name="T15" fmla="*/ 2147483647 h 2017"/>
              <a:gd name="T16" fmla="*/ 2147483647 w 781"/>
              <a:gd name="T17" fmla="*/ 2147483647 h 2017"/>
              <a:gd name="T18" fmla="*/ 2147483647 w 781"/>
              <a:gd name="T19" fmla="*/ 2147483647 h 2017"/>
              <a:gd name="T20" fmla="*/ 2147483647 w 781"/>
              <a:gd name="T21" fmla="*/ 2147483647 h 2017"/>
              <a:gd name="T22" fmla="*/ 2147483647 w 781"/>
              <a:gd name="T23" fmla="*/ 2147483647 h 2017"/>
              <a:gd name="T24" fmla="*/ 2147483647 w 781"/>
              <a:gd name="T25" fmla="*/ 2147483647 h 2017"/>
              <a:gd name="T26" fmla="*/ 2147483647 w 781"/>
              <a:gd name="T27" fmla="*/ 2147483647 h 2017"/>
              <a:gd name="T28" fmla="*/ 2147483647 w 781"/>
              <a:gd name="T29" fmla="*/ 2147483647 h 2017"/>
              <a:gd name="T30" fmla="*/ 2147483647 w 781"/>
              <a:gd name="T31" fmla="*/ 2147483647 h 2017"/>
              <a:gd name="T32" fmla="*/ 2147483647 w 781"/>
              <a:gd name="T33" fmla="*/ 2147483647 h 2017"/>
              <a:gd name="T34" fmla="*/ 2147483647 w 781"/>
              <a:gd name="T35" fmla="*/ 2147483647 h 2017"/>
              <a:gd name="T36" fmla="*/ 2147483647 w 781"/>
              <a:gd name="T37" fmla="*/ 2147483647 h 2017"/>
              <a:gd name="T38" fmla="*/ 2147483647 w 781"/>
              <a:gd name="T39" fmla="*/ 2147483647 h 2017"/>
              <a:gd name="T40" fmla="*/ 2147483647 w 781"/>
              <a:gd name="T41" fmla="*/ 2147483647 h 2017"/>
              <a:gd name="T42" fmla="*/ 2147483647 w 781"/>
              <a:gd name="T43" fmla="*/ 2147483647 h 2017"/>
              <a:gd name="T44" fmla="*/ 2147483647 w 781"/>
              <a:gd name="T45" fmla="*/ 2147483647 h 2017"/>
              <a:gd name="T46" fmla="*/ 2147483647 w 781"/>
              <a:gd name="T47" fmla="*/ 2147483647 h 2017"/>
              <a:gd name="T48" fmla="*/ 2147483647 w 781"/>
              <a:gd name="T49" fmla="*/ 2147483647 h 2017"/>
              <a:gd name="T50" fmla="*/ 2147483647 w 781"/>
              <a:gd name="T51" fmla="*/ 2147483647 h 2017"/>
              <a:gd name="T52" fmla="*/ 2147483647 w 781"/>
              <a:gd name="T53" fmla="*/ 2147483647 h 2017"/>
              <a:gd name="T54" fmla="*/ 2147483647 w 781"/>
              <a:gd name="T55" fmla="*/ 2147483647 h 2017"/>
              <a:gd name="T56" fmla="*/ 2147483647 w 781"/>
              <a:gd name="T57" fmla="*/ 2147483647 h 2017"/>
              <a:gd name="T58" fmla="*/ 2147483647 w 781"/>
              <a:gd name="T59" fmla="*/ 2147483647 h 2017"/>
              <a:gd name="T60" fmla="*/ 2147483647 w 781"/>
              <a:gd name="T61" fmla="*/ 2147483647 h 2017"/>
              <a:gd name="T62" fmla="*/ 0 w 781"/>
              <a:gd name="T63" fmla="*/ 2147483647 h 2017"/>
              <a:gd name="T64" fmla="*/ 0 w 781"/>
              <a:gd name="T65" fmla="*/ 2147483647 h 2017"/>
              <a:gd name="T66" fmla="*/ 0 w 781"/>
              <a:gd name="T67" fmla="*/ 2147483647 h 2017"/>
              <a:gd name="T68" fmla="*/ 0 w 781"/>
              <a:gd name="T69" fmla="*/ 2147483647 h 2017"/>
              <a:gd name="T70" fmla="*/ 0 w 781"/>
              <a:gd name="T71" fmla="*/ 2147483647 h 2017"/>
              <a:gd name="T72" fmla="*/ 2147483647 w 781"/>
              <a:gd name="T73" fmla="*/ 2147483647 h 2017"/>
              <a:gd name="T74" fmla="*/ 2147483647 w 781"/>
              <a:gd name="T75" fmla="*/ 2147483647 h 2017"/>
              <a:gd name="T76" fmla="*/ 2147483647 w 781"/>
              <a:gd name="T77" fmla="*/ 2147483647 h 2017"/>
              <a:gd name="T78" fmla="*/ 2147483647 w 781"/>
              <a:gd name="T79" fmla="*/ 2147483647 h 2017"/>
              <a:gd name="T80" fmla="*/ 2147483647 w 781"/>
              <a:gd name="T81" fmla="*/ 0 h 201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1" h="2017">
                <a:moveTo>
                  <a:pt x="774" y="2016"/>
                </a:moveTo>
                <a:lnTo>
                  <a:pt x="780" y="1950"/>
                </a:lnTo>
                <a:lnTo>
                  <a:pt x="765" y="1905"/>
                </a:lnTo>
                <a:lnTo>
                  <a:pt x="735" y="1785"/>
                </a:lnTo>
                <a:lnTo>
                  <a:pt x="705" y="1740"/>
                </a:lnTo>
                <a:lnTo>
                  <a:pt x="690" y="1695"/>
                </a:lnTo>
                <a:lnTo>
                  <a:pt x="660" y="1650"/>
                </a:lnTo>
                <a:lnTo>
                  <a:pt x="615" y="1605"/>
                </a:lnTo>
                <a:lnTo>
                  <a:pt x="570" y="1560"/>
                </a:lnTo>
                <a:lnTo>
                  <a:pt x="540" y="1515"/>
                </a:lnTo>
                <a:lnTo>
                  <a:pt x="495" y="1455"/>
                </a:lnTo>
                <a:lnTo>
                  <a:pt x="450" y="1410"/>
                </a:lnTo>
                <a:lnTo>
                  <a:pt x="420" y="1365"/>
                </a:lnTo>
                <a:lnTo>
                  <a:pt x="390" y="1320"/>
                </a:lnTo>
                <a:lnTo>
                  <a:pt x="360" y="1260"/>
                </a:lnTo>
                <a:lnTo>
                  <a:pt x="315" y="1215"/>
                </a:lnTo>
                <a:lnTo>
                  <a:pt x="285" y="1155"/>
                </a:lnTo>
                <a:lnTo>
                  <a:pt x="255" y="1110"/>
                </a:lnTo>
                <a:lnTo>
                  <a:pt x="240" y="1065"/>
                </a:lnTo>
                <a:lnTo>
                  <a:pt x="225" y="1020"/>
                </a:lnTo>
                <a:lnTo>
                  <a:pt x="195" y="975"/>
                </a:lnTo>
                <a:lnTo>
                  <a:pt x="180" y="915"/>
                </a:lnTo>
                <a:lnTo>
                  <a:pt x="150" y="870"/>
                </a:lnTo>
                <a:lnTo>
                  <a:pt x="120" y="810"/>
                </a:lnTo>
                <a:lnTo>
                  <a:pt x="90" y="750"/>
                </a:lnTo>
                <a:lnTo>
                  <a:pt x="75" y="705"/>
                </a:lnTo>
                <a:lnTo>
                  <a:pt x="60" y="660"/>
                </a:lnTo>
                <a:lnTo>
                  <a:pt x="60" y="615"/>
                </a:lnTo>
                <a:lnTo>
                  <a:pt x="45" y="555"/>
                </a:lnTo>
                <a:lnTo>
                  <a:pt x="30" y="510"/>
                </a:lnTo>
                <a:lnTo>
                  <a:pt x="15" y="450"/>
                </a:lnTo>
                <a:lnTo>
                  <a:pt x="0" y="405"/>
                </a:lnTo>
                <a:lnTo>
                  <a:pt x="0" y="360"/>
                </a:lnTo>
                <a:lnTo>
                  <a:pt x="0" y="315"/>
                </a:lnTo>
                <a:lnTo>
                  <a:pt x="0" y="270"/>
                </a:lnTo>
                <a:lnTo>
                  <a:pt x="0" y="225"/>
                </a:lnTo>
                <a:lnTo>
                  <a:pt x="15" y="180"/>
                </a:lnTo>
                <a:lnTo>
                  <a:pt x="15" y="135"/>
                </a:lnTo>
                <a:lnTo>
                  <a:pt x="45" y="90"/>
                </a:lnTo>
                <a:lnTo>
                  <a:pt x="45" y="45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286250" y="2743200"/>
            <a:ext cx="96838" cy="735013"/>
          </a:xfrm>
          <a:custGeom>
            <a:avLst/>
            <a:gdLst>
              <a:gd name="T0" fmla="*/ 2147483647 w 61"/>
              <a:gd name="T1" fmla="*/ 0 h 463"/>
              <a:gd name="T2" fmla="*/ 2147483647 w 61"/>
              <a:gd name="T3" fmla="*/ 2147483647 h 463"/>
              <a:gd name="T4" fmla="*/ 2147483647 w 61"/>
              <a:gd name="T5" fmla="*/ 2147483647 h 463"/>
              <a:gd name="T6" fmla="*/ 2147483647 w 61"/>
              <a:gd name="T7" fmla="*/ 2147483647 h 463"/>
              <a:gd name="T8" fmla="*/ 2147483647 w 61"/>
              <a:gd name="T9" fmla="*/ 2147483647 h 463"/>
              <a:gd name="T10" fmla="*/ 2147483647 w 61"/>
              <a:gd name="T11" fmla="*/ 2147483647 h 463"/>
              <a:gd name="T12" fmla="*/ 0 w 61"/>
              <a:gd name="T13" fmla="*/ 2147483647 h 463"/>
              <a:gd name="T14" fmla="*/ 0 w 61"/>
              <a:gd name="T15" fmla="*/ 2147483647 h 463"/>
              <a:gd name="T16" fmla="*/ 0 w 61"/>
              <a:gd name="T17" fmla="*/ 2147483647 h 463"/>
              <a:gd name="T18" fmla="*/ 0 w 61"/>
              <a:gd name="T19" fmla="*/ 2147483647 h 463"/>
              <a:gd name="T20" fmla="*/ 0 w 61"/>
              <a:gd name="T21" fmla="*/ 2147483647 h 4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63">
                <a:moveTo>
                  <a:pt x="36" y="0"/>
                </a:moveTo>
                <a:lnTo>
                  <a:pt x="60" y="57"/>
                </a:lnTo>
                <a:lnTo>
                  <a:pt x="60" y="102"/>
                </a:lnTo>
                <a:lnTo>
                  <a:pt x="45" y="147"/>
                </a:lnTo>
                <a:lnTo>
                  <a:pt x="30" y="192"/>
                </a:lnTo>
                <a:lnTo>
                  <a:pt x="15" y="237"/>
                </a:lnTo>
                <a:lnTo>
                  <a:pt x="0" y="282"/>
                </a:lnTo>
                <a:lnTo>
                  <a:pt x="0" y="327"/>
                </a:lnTo>
                <a:lnTo>
                  <a:pt x="0" y="372"/>
                </a:lnTo>
                <a:lnTo>
                  <a:pt x="0" y="417"/>
                </a:lnTo>
                <a:lnTo>
                  <a:pt x="0" y="4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4876800" y="2743200"/>
            <a:ext cx="53975" cy="806450"/>
          </a:xfrm>
          <a:custGeom>
            <a:avLst/>
            <a:gdLst>
              <a:gd name="T0" fmla="*/ 0 w 34"/>
              <a:gd name="T1" fmla="*/ 0 h 508"/>
              <a:gd name="T2" fmla="*/ 2147483647 w 34"/>
              <a:gd name="T3" fmla="*/ 2147483647 h 508"/>
              <a:gd name="T4" fmla="*/ 2147483647 w 34"/>
              <a:gd name="T5" fmla="*/ 2147483647 h 508"/>
              <a:gd name="T6" fmla="*/ 2147483647 w 34"/>
              <a:gd name="T7" fmla="*/ 2147483647 h 508"/>
              <a:gd name="T8" fmla="*/ 2147483647 w 34"/>
              <a:gd name="T9" fmla="*/ 2147483647 h 508"/>
              <a:gd name="T10" fmla="*/ 2147483647 w 34"/>
              <a:gd name="T11" fmla="*/ 2147483647 h 508"/>
              <a:gd name="T12" fmla="*/ 2147483647 w 34"/>
              <a:gd name="T13" fmla="*/ 2147483647 h 508"/>
              <a:gd name="T14" fmla="*/ 2147483647 w 34"/>
              <a:gd name="T15" fmla="*/ 2147483647 h 508"/>
              <a:gd name="T16" fmla="*/ 2147483647 w 34"/>
              <a:gd name="T17" fmla="*/ 2147483647 h 508"/>
              <a:gd name="T18" fmla="*/ 2147483647 w 34"/>
              <a:gd name="T19" fmla="*/ 2147483647 h 508"/>
              <a:gd name="T20" fmla="*/ 2147483647 w 34"/>
              <a:gd name="T21" fmla="*/ 2147483647 h 508"/>
              <a:gd name="T22" fmla="*/ 2147483647 w 34"/>
              <a:gd name="T23" fmla="*/ 2147483647 h 5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" h="508">
                <a:moveTo>
                  <a:pt x="0" y="0"/>
                </a:moveTo>
                <a:lnTo>
                  <a:pt x="3" y="57"/>
                </a:lnTo>
                <a:lnTo>
                  <a:pt x="3" y="102"/>
                </a:lnTo>
                <a:lnTo>
                  <a:pt x="3" y="147"/>
                </a:lnTo>
                <a:lnTo>
                  <a:pt x="3" y="192"/>
                </a:lnTo>
                <a:lnTo>
                  <a:pt x="3" y="237"/>
                </a:lnTo>
                <a:lnTo>
                  <a:pt x="3" y="282"/>
                </a:lnTo>
                <a:lnTo>
                  <a:pt x="3" y="327"/>
                </a:lnTo>
                <a:lnTo>
                  <a:pt x="3" y="372"/>
                </a:lnTo>
                <a:lnTo>
                  <a:pt x="3" y="417"/>
                </a:lnTo>
                <a:lnTo>
                  <a:pt x="3" y="462"/>
                </a:lnTo>
                <a:lnTo>
                  <a:pt x="33" y="50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327525" y="2498725"/>
            <a:ext cx="87844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哈兰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965450" y="2406650"/>
            <a:ext cx="1149350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埃博拉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en-US" sz="1800" dirty="0">
                <a:latin typeface="华文细黑"/>
                <a:ea typeface="华文细黑"/>
                <a:cs typeface="华文细黑"/>
              </a:rPr>
              <a:t>1800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08325" y="3489325"/>
            <a:ext cx="149162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大马士革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695825" y="4343400"/>
            <a:ext cx="10810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马里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en-US" sz="1600" dirty="0">
                <a:latin typeface="华文细黑"/>
                <a:ea typeface="华文细黑"/>
                <a:cs typeface="华文细黑"/>
              </a:rPr>
              <a:t>25,000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461125" y="4479925"/>
            <a:ext cx="118622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巴比伦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010400" y="3657600"/>
            <a:ext cx="930275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努奇</a:t>
            </a:r>
            <a:r>
              <a:rPr lang="en-US" sz="1800" dirty="0" smtClean="0">
                <a:latin typeface="华文细黑"/>
                <a:ea typeface="华文细黑"/>
                <a:cs typeface="华文细黑"/>
              </a:rPr>
              <a:t>5,000</a:t>
            </a:r>
            <a:endParaRPr lang="en-US" sz="18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537325" y="2955925"/>
            <a:ext cx="117602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尼尼微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219200" y="3276600"/>
            <a:ext cx="1533196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乌加里特</a:t>
            </a:r>
            <a:r>
              <a:rPr lang="en-US" dirty="0">
                <a:latin typeface="华文细黑"/>
                <a:ea typeface="华文细黑"/>
                <a:cs typeface="华文细黑"/>
              </a:rPr>
              <a:t/>
            </a:r>
            <a:br>
              <a:rPr lang="en-US" dirty="0">
                <a:latin typeface="华文细黑"/>
                <a:ea typeface="华文细黑"/>
                <a:cs typeface="华文细黑"/>
              </a:rPr>
            </a:br>
            <a:r>
              <a:rPr lang="en-US" sz="1800" dirty="0">
                <a:latin typeface="华文细黑"/>
                <a:ea typeface="华文细黑"/>
                <a:cs typeface="华文细黑"/>
              </a:rPr>
              <a:t>1000’s</a:t>
            </a:r>
            <a:r>
              <a:rPr lang="en-US" dirty="0">
                <a:latin typeface="华文细黑"/>
                <a:ea typeface="华文细黑"/>
                <a:cs typeface="华文细黑"/>
              </a:rPr>
              <a:t> 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2749550" y="34353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587750" y="3892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206750" y="3130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4121150" y="28257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568950" y="45021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6635750" y="49593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788150" y="37401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6330950" y="3130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6765925" y="6308725"/>
            <a:ext cx="117602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波斯湾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81000" y="3962400"/>
            <a:ext cx="117602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地中海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3024188" y="4191000"/>
            <a:ext cx="120650" cy="454025"/>
          </a:xfrm>
          <a:custGeom>
            <a:avLst/>
            <a:gdLst>
              <a:gd name="T0" fmla="*/ 2147483647 w 76"/>
              <a:gd name="T1" fmla="*/ 2147483647 h 286"/>
              <a:gd name="T2" fmla="*/ 0 w 76"/>
              <a:gd name="T3" fmla="*/ 2147483647 h 286"/>
              <a:gd name="T4" fmla="*/ 0 w 76"/>
              <a:gd name="T5" fmla="*/ 2147483647 h 286"/>
              <a:gd name="T6" fmla="*/ 0 w 76"/>
              <a:gd name="T7" fmla="*/ 2147483647 h 286"/>
              <a:gd name="T8" fmla="*/ 2147483647 w 76"/>
              <a:gd name="T9" fmla="*/ 2147483647 h 286"/>
              <a:gd name="T10" fmla="*/ 2147483647 w 76"/>
              <a:gd name="T11" fmla="*/ 2147483647 h 286"/>
              <a:gd name="T12" fmla="*/ 2147483647 w 76"/>
              <a:gd name="T13" fmla="*/ 2147483647 h 286"/>
              <a:gd name="T14" fmla="*/ 2147483647 w 76"/>
              <a:gd name="T15" fmla="*/ 2147483647 h 286"/>
              <a:gd name="T16" fmla="*/ 2147483647 w 76"/>
              <a:gd name="T17" fmla="*/ 0 h 2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6" h="286">
                <a:moveTo>
                  <a:pt x="15" y="144"/>
                </a:moveTo>
                <a:lnTo>
                  <a:pt x="0" y="195"/>
                </a:lnTo>
                <a:lnTo>
                  <a:pt x="0" y="240"/>
                </a:lnTo>
                <a:lnTo>
                  <a:pt x="0" y="285"/>
                </a:lnTo>
                <a:lnTo>
                  <a:pt x="45" y="285"/>
                </a:lnTo>
                <a:lnTo>
                  <a:pt x="75" y="240"/>
                </a:lnTo>
                <a:lnTo>
                  <a:pt x="75" y="195"/>
                </a:lnTo>
                <a:lnTo>
                  <a:pt x="15" y="165"/>
                </a:lnTo>
                <a:lnTo>
                  <a:pt x="1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2833688" y="4648200"/>
            <a:ext cx="263525" cy="1473200"/>
          </a:xfrm>
          <a:custGeom>
            <a:avLst/>
            <a:gdLst>
              <a:gd name="T0" fmla="*/ 2147483647 w 166"/>
              <a:gd name="T1" fmla="*/ 0 h 928"/>
              <a:gd name="T2" fmla="*/ 2147483647 w 166"/>
              <a:gd name="T3" fmla="*/ 2147483647 h 928"/>
              <a:gd name="T4" fmla="*/ 2147483647 w 166"/>
              <a:gd name="T5" fmla="*/ 2147483647 h 928"/>
              <a:gd name="T6" fmla="*/ 2147483647 w 166"/>
              <a:gd name="T7" fmla="*/ 2147483647 h 928"/>
              <a:gd name="T8" fmla="*/ 2147483647 w 166"/>
              <a:gd name="T9" fmla="*/ 2147483647 h 928"/>
              <a:gd name="T10" fmla="*/ 2147483647 w 166"/>
              <a:gd name="T11" fmla="*/ 2147483647 h 928"/>
              <a:gd name="T12" fmla="*/ 2147483647 w 166"/>
              <a:gd name="T13" fmla="*/ 2147483647 h 928"/>
              <a:gd name="T14" fmla="*/ 2147483647 w 166"/>
              <a:gd name="T15" fmla="*/ 2147483647 h 928"/>
              <a:gd name="T16" fmla="*/ 2147483647 w 166"/>
              <a:gd name="T17" fmla="*/ 2147483647 h 928"/>
              <a:gd name="T18" fmla="*/ 2147483647 w 166"/>
              <a:gd name="T19" fmla="*/ 2147483647 h 928"/>
              <a:gd name="T20" fmla="*/ 2147483647 w 166"/>
              <a:gd name="T21" fmla="*/ 2147483647 h 928"/>
              <a:gd name="T22" fmla="*/ 2147483647 w 166"/>
              <a:gd name="T23" fmla="*/ 2147483647 h 928"/>
              <a:gd name="T24" fmla="*/ 2147483647 w 166"/>
              <a:gd name="T25" fmla="*/ 2147483647 h 928"/>
              <a:gd name="T26" fmla="*/ 2147483647 w 166"/>
              <a:gd name="T27" fmla="*/ 2147483647 h 928"/>
              <a:gd name="T28" fmla="*/ 2147483647 w 166"/>
              <a:gd name="T29" fmla="*/ 2147483647 h 928"/>
              <a:gd name="T30" fmla="*/ 2147483647 w 166"/>
              <a:gd name="T31" fmla="*/ 2147483647 h 928"/>
              <a:gd name="T32" fmla="*/ 2147483647 w 166"/>
              <a:gd name="T33" fmla="*/ 2147483647 h 928"/>
              <a:gd name="T34" fmla="*/ 2147483647 w 166"/>
              <a:gd name="T35" fmla="*/ 2147483647 h 928"/>
              <a:gd name="T36" fmla="*/ 2147483647 w 166"/>
              <a:gd name="T37" fmla="*/ 2147483647 h 928"/>
              <a:gd name="T38" fmla="*/ 2147483647 w 166"/>
              <a:gd name="T39" fmla="*/ 2147483647 h 928"/>
              <a:gd name="T40" fmla="*/ 0 w 166"/>
              <a:gd name="T41" fmla="*/ 2147483647 h 928"/>
              <a:gd name="T42" fmla="*/ 2147483647 w 166"/>
              <a:gd name="T43" fmla="*/ 2147483647 h 928"/>
              <a:gd name="T44" fmla="*/ 2147483647 w 166"/>
              <a:gd name="T45" fmla="*/ 2147483647 h 928"/>
              <a:gd name="T46" fmla="*/ 2147483647 w 166"/>
              <a:gd name="T47" fmla="*/ 2147483647 h 928"/>
              <a:gd name="T48" fmla="*/ 2147483647 w 166"/>
              <a:gd name="T49" fmla="*/ 2147483647 h 928"/>
              <a:gd name="T50" fmla="*/ 2147483647 w 166"/>
              <a:gd name="T51" fmla="*/ 2147483647 h 928"/>
              <a:gd name="T52" fmla="*/ 2147483647 w 166"/>
              <a:gd name="T53" fmla="*/ 2147483647 h 928"/>
              <a:gd name="T54" fmla="*/ 2147483647 w 166"/>
              <a:gd name="T55" fmla="*/ 2147483647 h 928"/>
              <a:gd name="T56" fmla="*/ 2147483647 w 166"/>
              <a:gd name="T57" fmla="*/ 2147483647 h 928"/>
              <a:gd name="T58" fmla="*/ 2147483647 w 166"/>
              <a:gd name="T59" fmla="*/ 2147483647 h 928"/>
              <a:gd name="T60" fmla="*/ 2147483647 w 166"/>
              <a:gd name="T61" fmla="*/ 2147483647 h 928"/>
              <a:gd name="T62" fmla="*/ 2147483647 w 166"/>
              <a:gd name="T63" fmla="*/ 2147483647 h 928"/>
              <a:gd name="T64" fmla="*/ 2147483647 w 166"/>
              <a:gd name="T65" fmla="*/ 2147483647 h 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6" h="928">
                <a:moveTo>
                  <a:pt x="135" y="0"/>
                </a:moveTo>
                <a:lnTo>
                  <a:pt x="150" y="57"/>
                </a:lnTo>
                <a:lnTo>
                  <a:pt x="150" y="102"/>
                </a:lnTo>
                <a:lnTo>
                  <a:pt x="150" y="147"/>
                </a:lnTo>
                <a:lnTo>
                  <a:pt x="150" y="192"/>
                </a:lnTo>
                <a:lnTo>
                  <a:pt x="150" y="237"/>
                </a:lnTo>
                <a:lnTo>
                  <a:pt x="150" y="297"/>
                </a:lnTo>
                <a:lnTo>
                  <a:pt x="150" y="342"/>
                </a:lnTo>
                <a:lnTo>
                  <a:pt x="150" y="387"/>
                </a:lnTo>
                <a:lnTo>
                  <a:pt x="150" y="432"/>
                </a:lnTo>
                <a:lnTo>
                  <a:pt x="150" y="477"/>
                </a:lnTo>
                <a:lnTo>
                  <a:pt x="105" y="522"/>
                </a:lnTo>
                <a:lnTo>
                  <a:pt x="60" y="537"/>
                </a:lnTo>
                <a:lnTo>
                  <a:pt x="45" y="582"/>
                </a:lnTo>
                <a:lnTo>
                  <a:pt x="45" y="627"/>
                </a:lnTo>
                <a:lnTo>
                  <a:pt x="45" y="672"/>
                </a:lnTo>
                <a:lnTo>
                  <a:pt x="45" y="717"/>
                </a:lnTo>
                <a:lnTo>
                  <a:pt x="30" y="762"/>
                </a:lnTo>
                <a:lnTo>
                  <a:pt x="30" y="807"/>
                </a:lnTo>
                <a:lnTo>
                  <a:pt x="30" y="852"/>
                </a:lnTo>
                <a:lnTo>
                  <a:pt x="0" y="897"/>
                </a:lnTo>
                <a:lnTo>
                  <a:pt x="45" y="927"/>
                </a:lnTo>
                <a:lnTo>
                  <a:pt x="90" y="927"/>
                </a:lnTo>
                <a:lnTo>
                  <a:pt x="120" y="882"/>
                </a:lnTo>
                <a:lnTo>
                  <a:pt x="150" y="837"/>
                </a:lnTo>
                <a:lnTo>
                  <a:pt x="150" y="792"/>
                </a:lnTo>
                <a:lnTo>
                  <a:pt x="150" y="747"/>
                </a:lnTo>
                <a:lnTo>
                  <a:pt x="150" y="702"/>
                </a:lnTo>
                <a:lnTo>
                  <a:pt x="150" y="657"/>
                </a:lnTo>
                <a:lnTo>
                  <a:pt x="150" y="612"/>
                </a:lnTo>
                <a:lnTo>
                  <a:pt x="150" y="567"/>
                </a:lnTo>
                <a:lnTo>
                  <a:pt x="165" y="522"/>
                </a:lnTo>
                <a:lnTo>
                  <a:pt x="120" y="4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705600" y="556260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943600" y="5562600"/>
            <a:ext cx="87844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吾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珥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0200" y="15240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H"/>
            </a:pPr>
            <a:r>
              <a:rPr lang="uz-Cyrl-UZ" sz="3200" i="0" dirty="0" smtClean="0">
                <a:latin typeface="华文细黑"/>
                <a:ea typeface="华文细黑"/>
                <a:cs typeface="华文细黑"/>
              </a:rPr>
              <a:t>兹姆里利姆</a:t>
            </a:r>
            <a:r>
              <a:rPr lang="zh-CN" altLang="en-US" sz="3200" i="0" dirty="0" smtClean="0">
                <a:latin typeface="华文细黑"/>
                <a:ea typeface="华文细黑"/>
                <a:cs typeface="华文细黑"/>
              </a:rPr>
              <a:t>与汉谟拉比</a:t>
            </a:r>
            <a:endParaRPr lang="en-US" sz="3200" i="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马里之</a:t>
            </a:r>
            <a:r>
              <a:rPr lang="zh-CN" altLang="en-US" dirty="0" smtClean="0"/>
              <a:t>匾（</a:t>
            </a:r>
            <a:r>
              <a:rPr lang="en-US" dirty="0" smtClean="0"/>
              <a:t>Mari Tablet</a:t>
            </a:r>
            <a:r>
              <a:rPr lang="zh-CN" altLang="en-US" dirty="0" smtClean="0"/>
              <a:t>）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zh-CN" altLang="en-US" dirty="0" smtClean="0"/>
              <a:t>约 </a:t>
            </a:r>
            <a:r>
              <a:rPr lang="en-US" dirty="0" smtClean="0"/>
              <a:t>1750</a:t>
            </a:r>
          </a:p>
        </p:txBody>
      </p:sp>
      <p:pic>
        <p:nvPicPr>
          <p:cNvPr id="512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5638800" cy="45307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埃尔巴</a:t>
            </a:r>
            <a:r>
              <a:rPr lang="zh-CN" altLang="en-US" dirty="0" smtClean="0"/>
              <a:t>之匾（</a:t>
            </a:r>
            <a:r>
              <a:rPr lang="en-US" dirty="0" smtClean="0"/>
              <a:t>Ebla Tablet</a:t>
            </a:r>
            <a:r>
              <a:rPr lang="zh-CN" altLang="en-US" dirty="0" smtClean="0"/>
              <a:t>）</a:t>
            </a:r>
            <a:r>
              <a:rPr lang="en-US" dirty="0" smtClean="0"/>
              <a:t> </a:t>
            </a:r>
            <a:r>
              <a:rPr lang="zh-CN" altLang="en-US" dirty="0" smtClean="0"/>
              <a:t>    </a:t>
            </a:r>
            <a:r>
              <a:rPr lang="en-US" dirty="0" smtClean="0"/>
              <a:t>约 2400 BC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5181600" cy="5033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zh-CN" altLang="en-US" sz="3600" dirty="0" smtClean="0"/>
              <a:t>乌加里特 </a:t>
            </a:r>
            <a:r>
              <a:rPr lang="en-US" sz="3600" dirty="0" smtClean="0"/>
              <a:t>1400-1200 BC—</a:t>
            </a:r>
            <a:r>
              <a:rPr lang="zh-CN" altLang="en-US" sz="3600" dirty="0" smtClean="0"/>
              <a:t>字母的出现</a:t>
            </a:r>
            <a:endParaRPr lang="en-US" sz="3600" dirty="0" smtClean="0"/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62200"/>
            <a:ext cx="7188200" cy="25336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  <a:noFill/>
        </p:spPr>
        <p:txBody>
          <a:bodyPr/>
          <a:lstStyle/>
          <a:p>
            <a:r>
              <a:rPr lang="zh-CN" altLang="en-US" dirty="0" smtClean="0"/>
              <a:t>三个分离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648200"/>
          </a:xfrm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离开本族本家 （创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为什么神的呼召总是与“离开”相关？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只有犹太人知道神吗？萨勒姆的王麦基洗德 （创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17ff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劈开动物（创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5：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17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 为什么？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联合的象征：就像动物曾是一体一样，现在我们也是一体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诅咒成真：耶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34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18f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实施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/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准予诅咒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三个分开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肉体的分割（创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17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割礼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无条件的圣约（</a:t>
            </a:r>
            <a:r>
              <a:rPr lang="en-US" altLang="zh-CN" dirty="0" err="1" smtClean="0">
                <a:latin typeface="华文细黑"/>
                <a:ea typeface="华文细黑"/>
                <a:cs typeface="华文细黑"/>
              </a:rPr>
              <a:t>berith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圣约的应许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亚伯拉罕的圣约：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2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土地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应许之地（迦南；巴勒斯坦）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2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后裔（星，沙，土）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lvl="2"/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祝福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全地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/>
              </a:rPr>
              <a:t>耶稣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三个问题：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关于骆驼的争论：创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12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16</a:t>
            </a: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关于赫人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/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非利士人的争论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创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 15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dirty="0" smtClean="0">
                <a:latin typeface="华文细黑"/>
                <a:ea typeface="华文细黑"/>
                <a:cs typeface="华文细黑"/>
              </a:rPr>
              <a:t>20</a:t>
            </a:r>
            <a:br>
              <a:rPr lang="en-US" dirty="0" smtClean="0">
                <a:latin typeface="华文细黑"/>
                <a:ea typeface="华文细黑"/>
                <a:cs typeface="华文细黑"/>
              </a:rPr>
            </a:br>
            <a:r>
              <a:rPr lang="en-US" dirty="0" smtClean="0">
                <a:latin typeface="华文细黑"/>
                <a:ea typeface="华文细黑"/>
                <a:cs typeface="华文细黑"/>
              </a:rPr>
              <a:t>26:1 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【基拉的亚比米勒；耶宾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】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创 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14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14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谈及到“但”但绝对不可能是但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时代错误（书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19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47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；士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18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>
                <a:latin typeface="华文细黑"/>
                <a:ea typeface="华文细黑"/>
                <a:cs typeface="华文细黑"/>
              </a:rPr>
              <a:t>29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confetis">
  <a:themeElements>
    <a:clrScheme name="">
      <a:dk1>
        <a:srgbClr val="000000"/>
      </a:dk1>
      <a:lt1>
        <a:srgbClr val="FFFFFF"/>
      </a:lt1>
      <a:dk2>
        <a:srgbClr val="474747"/>
      </a:dk2>
      <a:lt2>
        <a:srgbClr val="FFFF00"/>
      </a:lt2>
      <a:accent1>
        <a:srgbClr val="FF7F1F"/>
      </a:accent1>
      <a:accent2>
        <a:srgbClr val="00FFFF"/>
      </a:accent2>
      <a:accent3>
        <a:srgbClr val="B1B1B1"/>
      </a:accent3>
      <a:accent4>
        <a:srgbClr val="DADADA"/>
      </a:accent4>
      <a:accent5>
        <a:srgbClr val="FFC0AB"/>
      </a:accent5>
      <a:accent6>
        <a:srgbClr val="00E7E7"/>
      </a:accent6>
      <a:hlink>
        <a:srgbClr val="FF00FF"/>
      </a:hlink>
      <a:folHlink>
        <a:srgbClr val="CECECE"/>
      </a:folHlink>
    </a:clrScheme>
    <a:fontScheme name="confeti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fetis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etis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tis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c:\msoffice\powerpnt\template\sldshow\confetis.ppt</Template>
  <TotalTime>884</TotalTime>
  <Pages>12</Pages>
  <Words>400</Words>
  <Application>Microsoft Macintosh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confetis</vt:lpstr>
      <vt:lpstr>亚伯拉罕：神的朋友</vt:lpstr>
      <vt:lpstr>PowerPoint Presentation</vt:lpstr>
      <vt:lpstr>美索不达米亚地图</vt:lpstr>
      <vt:lpstr>马里之匾（Mari Tablet）  约 1750</vt:lpstr>
      <vt:lpstr>埃尔巴之匾（Ebla Tablet）     约 2400 BC</vt:lpstr>
      <vt:lpstr>乌加里特 1400-1200 BC—字母的出现</vt:lpstr>
      <vt:lpstr>三个分离</vt:lpstr>
      <vt:lpstr>三个分开</vt:lpstr>
      <vt:lpstr>三个问题：</vt:lpstr>
      <vt:lpstr>三个孩子</vt:lpstr>
      <vt:lpstr>三个孩子</vt:lpstr>
      <vt:lpstr>关于亚伯拉罕的四个问题</vt:lpstr>
      <vt:lpstr>她是我的妹妹？</vt:lpstr>
      <vt:lpstr>神真的会与人相沟通吗？</vt:lpstr>
      <vt:lpstr>所有的罪都是一样的吗？ 创18：2</vt:lpstr>
      <vt:lpstr>在创 22中神对于亚伯拉罕的角色发生了什么改变？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Abraham:  God's Friend</dc:title>
  <dc:creator>ted hildebrandt</dc:creator>
  <cp:lastModifiedBy>Amy</cp:lastModifiedBy>
  <cp:revision>65</cp:revision>
  <cp:lastPrinted>1601-01-01T00:00:00Z</cp:lastPrinted>
  <dcterms:created xsi:type="dcterms:W3CDTF">1995-09-19T20:22:54Z</dcterms:created>
  <dcterms:modified xsi:type="dcterms:W3CDTF">2015-11-19T05:52:17Z</dcterms:modified>
</cp:coreProperties>
</file>