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5" d="100"/>
          <a:sy n="105"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atin typeface="Times New Roman"/>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atin typeface="Times New Roman"/>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atin typeface="Times New Roman"/>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atin typeface="Times New Roman"/>
              </a:defRPr>
            </a:lvl1pPr>
          </a:lstStyle>
          <a:p>
            <a:pPr>
              <a:defRPr/>
            </a:pPr>
            <a:fld id="{10C0EA1F-B525-49DC-BDBB-0D0912862B88}" type="slidenum">
              <a:rPr lang="en-US"/>
              <a:pPr>
                <a:defRPr/>
              </a:pPr>
              <a:t>‹#›</a:t>
            </a:fld>
            <a:endParaRPr lang="en-US"/>
          </a:p>
        </p:txBody>
      </p:sp>
    </p:spTree>
    <p:extLst>
      <p:ext uri="{BB962C8B-B14F-4D97-AF65-F5344CB8AC3E}">
        <p14:creationId xmlns:p14="http://schemas.microsoft.com/office/powerpoint/2010/main" val="2634520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atin typeface="Times New Roman"/>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atin typeface="Times New Roman"/>
              </a:defRPr>
            </a:lvl1pPr>
          </a:lstStyle>
          <a:p>
            <a:pPr>
              <a:defRPr/>
            </a:pPr>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atin typeface="Times New Roman"/>
              </a:defRPr>
            </a:lvl1pPr>
          </a:lstStyle>
          <a:p>
            <a:pPr>
              <a:defRPr/>
            </a:pPr>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atin typeface="Times New Roman"/>
              </a:defRPr>
            </a:lvl1pPr>
          </a:lstStyle>
          <a:p>
            <a:pPr>
              <a:defRPr/>
            </a:pPr>
            <a:fld id="{6978CF7E-BE63-406D-AB2D-42EB4B12332D}" type="slidenum">
              <a:rPr lang="en-US"/>
              <a:pPr>
                <a:defRPr/>
              </a:pPr>
              <a:t>‹#›</a:t>
            </a:fld>
            <a:endParaRPr lang="en-US"/>
          </a:p>
        </p:txBody>
      </p:sp>
      <p:sp>
        <p:nvSpPr>
          <p:cNvPr id="12294" name="Rectangle 6"/>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5" name="Rectangle 7"/>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2177578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a:ea typeface="+mn-ea"/>
        <a:cs typeface="+mn-cs"/>
      </a:defRPr>
    </a:lvl1pPr>
    <a:lvl2pPr marL="457200" algn="l" rtl="0" eaLnBrk="0" fontAlgn="base" hangingPunct="0">
      <a:spcBef>
        <a:spcPct val="30000"/>
      </a:spcBef>
      <a:spcAft>
        <a:spcPct val="0"/>
      </a:spcAft>
      <a:defRPr sz="1200" kern="1200">
        <a:solidFill>
          <a:schemeClr val="tx1"/>
        </a:solidFill>
        <a:latin typeface="Times New Roman"/>
        <a:ea typeface="+mn-ea"/>
        <a:cs typeface="+mn-cs"/>
      </a:defRPr>
    </a:lvl2pPr>
    <a:lvl3pPr marL="914400" algn="l" rtl="0" eaLnBrk="0" fontAlgn="base" hangingPunct="0">
      <a:spcBef>
        <a:spcPct val="30000"/>
      </a:spcBef>
      <a:spcAft>
        <a:spcPct val="0"/>
      </a:spcAft>
      <a:defRPr sz="1200" kern="1200">
        <a:solidFill>
          <a:schemeClr val="tx1"/>
        </a:solidFill>
        <a:latin typeface="Times New Roman"/>
        <a:ea typeface="+mn-ea"/>
        <a:cs typeface="+mn-cs"/>
      </a:defRPr>
    </a:lvl3pPr>
    <a:lvl4pPr marL="1371600" algn="l" rtl="0" eaLnBrk="0" fontAlgn="base" hangingPunct="0">
      <a:spcBef>
        <a:spcPct val="30000"/>
      </a:spcBef>
      <a:spcAft>
        <a:spcPct val="0"/>
      </a:spcAft>
      <a:defRPr sz="1200" kern="1200">
        <a:solidFill>
          <a:schemeClr val="tx1"/>
        </a:solidFill>
        <a:latin typeface="Times New Roman"/>
        <a:ea typeface="+mn-ea"/>
        <a:cs typeface="+mn-cs"/>
      </a:defRPr>
    </a:lvl4pPr>
    <a:lvl5pPr marL="1828800" algn="l" rtl="0" eaLnBrk="0" fontAlgn="base" hangingPunct="0">
      <a:spcBef>
        <a:spcPct val="30000"/>
      </a:spcBef>
      <a:spcAft>
        <a:spcPct val="0"/>
      </a:spcAft>
      <a:defRPr sz="1200" kern="1200">
        <a:solidFill>
          <a:schemeClr val="tx1"/>
        </a:solidFill>
        <a:latin typeface="Times New Roman"/>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21251EE-963C-4C18-9A67-984D07F31583}" type="slidenum">
              <a:rPr lang="en-US" sz="1000" smtClean="0"/>
              <a:pPr/>
              <a:t>1</a:t>
            </a:fld>
            <a:endParaRPr lang="en-US" sz="1000" smtClean="0"/>
          </a:p>
        </p:txBody>
      </p:sp>
      <p:sp>
        <p:nvSpPr>
          <p:cNvPr id="13315" name="Rectangle 2"/>
          <p:cNvSpPr>
            <a:spLocks noGrp="1" noRot="1" noChangeAspect="1" noChangeArrowheads="1" noTextEdit="1"/>
          </p:cNvSpPr>
          <p:nvPr>
            <p:ph type="sldImg"/>
          </p:nvPr>
        </p:nvSpPr>
        <p:spPr>
          <a:xfrm>
            <a:off x="1150938" y="692150"/>
            <a:ext cx="4556125" cy="3416300"/>
          </a:xfrm>
          <a:ln cap="flat"/>
        </p:spPr>
      </p:sp>
      <p:sp>
        <p:nvSpPr>
          <p:cNvPr id="13316"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409153D-DF39-41A1-8656-4F0C62031851}" type="slidenum">
              <a:rPr lang="en-US" sz="1000" smtClean="0"/>
              <a:pPr/>
              <a:t>10</a:t>
            </a:fld>
            <a:endParaRPr lang="en-US" sz="1000" smtClean="0"/>
          </a:p>
        </p:txBody>
      </p:sp>
      <p:sp>
        <p:nvSpPr>
          <p:cNvPr id="22531" name="Rectangle 2"/>
          <p:cNvSpPr>
            <a:spLocks noGrp="1" noRot="1" noChangeAspect="1" noChangeArrowheads="1" noTextEdit="1"/>
          </p:cNvSpPr>
          <p:nvPr>
            <p:ph type="sldImg"/>
          </p:nvPr>
        </p:nvSpPr>
        <p:spPr>
          <a:xfrm>
            <a:off x="1150938" y="692150"/>
            <a:ext cx="4556125" cy="3416300"/>
          </a:xfrm>
          <a:ln cap="flat"/>
        </p:spPr>
      </p:sp>
      <p:sp>
        <p:nvSpPr>
          <p:cNvPr id="22532"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D8E03AE-FE26-457F-A4A9-6251D8EB1D2A}" type="slidenum">
              <a:rPr lang="en-US" sz="1000" smtClean="0"/>
              <a:pPr/>
              <a:t>2</a:t>
            </a:fld>
            <a:endParaRPr lang="en-US" sz="1000" smtClean="0"/>
          </a:p>
        </p:txBody>
      </p:sp>
      <p:sp>
        <p:nvSpPr>
          <p:cNvPr id="14339" name="Rectangle 2"/>
          <p:cNvSpPr>
            <a:spLocks noGrp="1" noRot="1" noChangeAspect="1" noChangeArrowheads="1" noTextEdit="1"/>
          </p:cNvSpPr>
          <p:nvPr>
            <p:ph type="sldImg"/>
          </p:nvPr>
        </p:nvSpPr>
        <p:spPr>
          <a:xfrm>
            <a:off x="1150938" y="692150"/>
            <a:ext cx="4556125" cy="3416300"/>
          </a:xfrm>
          <a:ln cap="flat"/>
        </p:spPr>
      </p:sp>
      <p:sp>
        <p:nvSpPr>
          <p:cNvPr id="14340"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7BF6824-A37E-43F3-AABC-B16C3279C71D}" type="slidenum">
              <a:rPr lang="en-US" sz="1000" smtClean="0"/>
              <a:pPr/>
              <a:t>3</a:t>
            </a:fld>
            <a:endParaRPr lang="en-US" sz="1000" smtClean="0"/>
          </a:p>
        </p:txBody>
      </p:sp>
      <p:sp>
        <p:nvSpPr>
          <p:cNvPr id="15363" name="Rectangle 2"/>
          <p:cNvSpPr>
            <a:spLocks noGrp="1" noRot="1" noChangeAspect="1" noChangeArrowheads="1" noTextEdit="1"/>
          </p:cNvSpPr>
          <p:nvPr>
            <p:ph type="sldImg"/>
          </p:nvPr>
        </p:nvSpPr>
        <p:spPr>
          <a:xfrm>
            <a:off x="1150938" y="692150"/>
            <a:ext cx="4556125" cy="3416300"/>
          </a:xfrm>
          <a:ln cap="flat"/>
        </p:spPr>
      </p:sp>
      <p:sp>
        <p:nvSpPr>
          <p:cNvPr id="15364"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C45A243-E6B8-4D0F-B58B-82B4CEB2C432}" type="slidenum">
              <a:rPr lang="en-US" sz="1000" smtClean="0"/>
              <a:pPr/>
              <a:t>4</a:t>
            </a:fld>
            <a:endParaRPr lang="en-US" sz="1000" smtClean="0"/>
          </a:p>
        </p:txBody>
      </p:sp>
      <p:sp>
        <p:nvSpPr>
          <p:cNvPr id="16387" name="Rectangle 2"/>
          <p:cNvSpPr>
            <a:spLocks noGrp="1" noRot="1" noChangeAspect="1" noChangeArrowheads="1" noTextEdit="1"/>
          </p:cNvSpPr>
          <p:nvPr>
            <p:ph type="sldImg"/>
          </p:nvPr>
        </p:nvSpPr>
        <p:spPr>
          <a:xfrm>
            <a:off x="1150938" y="692150"/>
            <a:ext cx="4556125" cy="3416300"/>
          </a:xfrm>
          <a:ln cap="flat"/>
        </p:spPr>
      </p:sp>
      <p:sp>
        <p:nvSpPr>
          <p:cNvPr id="16388"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4A006AC-9FC1-4D80-8501-42DBBF5E12EC}" type="slidenum">
              <a:rPr lang="en-US" sz="1000" smtClean="0"/>
              <a:pPr/>
              <a:t>5</a:t>
            </a:fld>
            <a:endParaRPr lang="en-US" sz="1000" smtClean="0"/>
          </a:p>
        </p:txBody>
      </p:sp>
      <p:sp>
        <p:nvSpPr>
          <p:cNvPr id="17411" name="Rectangle 2"/>
          <p:cNvSpPr>
            <a:spLocks noGrp="1" noRot="1" noChangeAspect="1" noChangeArrowheads="1" noTextEdit="1"/>
          </p:cNvSpPr>
          <p:nvPr>
            <p:ph type="sldImg"/>
          </p:nvPr>
        </p:nvSpPr>
        <p:spPr>
          <a:xfrm>
            <a:off x="1150938" y="692150"/>
            <a:ext cx="4556125" cy="3416300"/>
          </a:xfrm>
          <a:ln cap="flat"/>
        </p:spPr>
      </p:sp>
      <p:sp>
        <p:nvSpPr>
          <p:cNvPr id="17412"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526C9A1-6062-4E79-9C85-8CF3C518036C}" type="slidenum">
              <a:rPr lang="en-US" sz="1000" smtClean="0"/>
              <a:pPr/>
              <a:t>6</a:t>
            </a:fld>
            <a:endParaRPr lang="en-US" sz="1000" smtClean="0"/>
          </a:p>
        </p:txBody>
      </p:sp>
      <p:sp>
        <p:nvSpPr>
          <p:cNvPr id="18435" name="Rectangle 2"/>
          <p:cNvSpPr>
            <a:spLocks noGrp="1" noRot="1" noChangeAspect="1" noChangeArrowheads="1" noTextEdit="1"/>
          </p:cNvSpPr>
          <p:nvPr>
            <p:ph type="sldImg"/>
          </p:nvPr>
        </p:nvSpPr>
        <p:spPr>
          <a:xfrm>
            <a:off x="1150938" y="692150"/>
            <a:ext cx="4556125" cy="3416300"/>
          </a:xfrm>
          <a:ln cap="flat"/>
        </p:spPr>
      </p:sp>
      <p:sp>
        <p:nvSpPr>
          <p:cNvPr id="18436"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BC0B903-8DA7-4805-8930-B86F0EFDCB6A}" type="slidenum">
              <a:rPr lang="en-US" sz="1000" smtClean="0"/>
              <a:pPr/>
              <a:t>7</a:t>
            </a:fld>
            <a:endParaRPr lang="en-US" sz="1000" smtClean="0"/>
          </a:p>
        </p:txBody>
      </p:sp>
      <p:sp>
        <p:nvSpPr>
          <p:cNvPr id="19459" name="Rectangle 2"/>
          <p:cNvSpPr>
            <a:spLocks noGrp="1" noRot="1" noChangeAspect="1" noChangeArrowheads="1" noTextEdit="1"/>
          </p:cNvSpPr>
          <p:nvPr>
            <p:ph type="sldImg"/>
          </p:nvPr>
        </p:nvSpPr>
        <p:spPr>
          <a:xfrm>
            <a:off x="1150938" y="692150"/>
            <a:ext cx="4556125" cy="3416300"/>
          </a:xfrm>
          <a:ln cap="flat"/>
        </p:spPr>
      </p:sp>
      <p:sp>
        <p:nvSpPr>
          <p:cNvPr id="19460"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C1C052F-2265-40D0-9A29-54B4E9FF51EA}" type="slidenum">
              <a:rPr lang="en-US" sz="1000" smtClean="0"/>
              <a:pPr/>
              <a:t>8</a:t>
            </a:fld>
            <a:endParaRPr lang="en-US" sz="1000" smtClean="0"/>
          </a:p>
        </p:txBody>
      </p:sp>
      <p:sp>
        <p:nvSpPr>
          <p:cNvPr id="20483" name="Rectangle 2"/>
          <p:cNvSpPr>
            <a:spLocks noGrp="1" noRot="1" noChangeAspect="1" noChangeArrowheads="1" noTextEdit="1"/>
          </p:cNvSpPr>
          <p:nvPr>
            <p:ph type="sldImg"/>
          </p:nvPr>
        </p:nvSpPr>
        <p:spPr>
          <a:xfrm>
            <a:off x="1150938" y="692150"/>
            <a:ext cx="4556125" cy="3416300"/>
          </a:xfrm>
          <a:ln cap="flat"/>
        </p:spPr>
      </p:sp>
      <p:sp>
        <p:nvSpPr>
          <p:cNvPr id="20484"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BE5551C-6D96-413A-BD8B-C8EE163E3914}" type="slidenum">
              <a:rPr lang="en-US" sz="1000" smtClean="0"/>
              <a:pPr/>
              <a:t>9</a:t>
            </a:fld>
            <a:endParaRPr lang="en-US" sz="1000" smtClean="0"/>
          </a:p>
        </p:txBody>
      </p:sp>
      <p:sp>
        <p:nvSpPr>
          <p:cNvPr id="21507" name="Rectangle 2"/>
          <p:cNvSpPr>
            <a:spLocks noGrp="1" noRot="1" noChangeAspect="1" noChangeArrowheads="1" noTextEdit="1"/>
          </p:cNvSpPr>
          <p:nvPr>
            <p:ph type="sldImg"/>
          </p:nvPr>
        </p:nvSpPr>
        <p:spPr>
          <a:xfrm>
            <a:off x="1150938" y="692150"/>
            <a:ext cx="4556125" cy="3416300"/>
          </a:xfrm>
          <a:ln cap="flat"/>
        </p:spPr>
      </p:sp>
      <p:sp>
        <p:nvSpPr>
          <p:cNvPr id="21508" name="Rectangle 3"/>
          <p:cNvSpPr>
            <a:spLocks noGrp="1" noChangeArrowheads="1"/>
          </p:cNvSpPr>
          <p:nvPr>
            <p:ph type="body" idx="1"/>
          </p:nvPr>
        </p:nvSpPr>
        <p:spPr>
          <a:noFill/>
        </p:spPr>
        <p:txBody>
          <a:bodyP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6D62BACE-5422-4D47-9EDE-4C5CD4BCF97A}" type="slidenum">
              <a:rPr lang="en-US"/>
              <a:pPr>
                <a:defRPr/>
              </a:pPr>
              <a:t>‹#›</a:t>
            </a:fld>
            <a:endParaRPr lang="en-US"/>
          </a:p>
        </p:txBody>
      </p:sp>
    </p:spTree>
    <p:extLst>
      <p:ext uri="{BB962C8B-B14F-4D97-AF65-F5344CB8AC3E}">
        <p14:creationId xmlns:p14="http://schemas.microsoft.com/office/powerpoint/2010/main" val="540155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4CF5223E-41E5-45F5-A08D-6951AFFF778A}" type="slidenum">
              <a:rPr lang="en-US"/>
              <a:pPr>
                <a:defRPr/>
              </a:pPr>
              <a:t>‹#›</a:t>
            </a:fld>
            <a:endParaRPr lang="en-US"/>
          </a:p>
        </p:txBody>
      </p:sp>
    </p:spTree>
    <p:extLst>
      <p:ext uri="{BB962C8B-B14F-4D97-AF65-F5344CB8AC3E}">
        <p14:creationId xmlns:p14="http://schemas.microsoft.com/office/powerpoint/2010/main" val="3684303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46CB06C5-9B57-49A9-8EB5-E243EEC20DB8}" type="slidenum">
              <a:rPr lang="en-US"/>
              <a:pPr>
                <a:defRPr/>
              </a:pPr>
              <a:t>‹#›</a:t>
            </a:fld>
            <a:endParaRPr lang="en-US"/>
          </a:p>
        </p:txBody>
      </p:sp>
    </p:spTree>
    <p:extLst>
      <p:ext uri="{BB962C8B-B14F-4D97-AF65-F5344CB8AC3E}">
        <p14:creationId xmlns:p14="http://schemas.microsoft.com/office/powerpoint/2010/main" val="13802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16C0F599-47FD-4985-B571-72BB8281FBA8}" type="slidenum">
              <a:rPr lang="en-US"/>
              <a:pPr>
                <a:defRPr/>
              </a:pPr>
              <a:t>‹#›</a:t>
            </a:fld>
            <a:endParaRPr lang="en-US"/>
          </a:p>
        </p:txBody>
      </p:sp>
    </p:spTree>
    <p:extLst>
      <p:ext uri="{BB962C8B-B14F-4D97-AF65-F5344CB8AC3E}">
        <p14:creationId xmlns:p14="http://schemas.microsoft.com/office/powerpoint/2010/main" val="349181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04A7D80D-E666-4530-81F9-5EDD19D0FE51}" type="slidenum">
              <a:rPr lang="en-US"/>
              <a:pPr>
                <a:defRPr/>
              </a:pPr>
              <a:t>‹#›</a:t>
            </a:fld>
            <a:endParaRPr lang="en-US"/>
          </a:p>
        </p:txBody>
      </p:sp>
    </p:spTree>
    <p:extLst>
      <p:ext uri="{BB962C8B-B14F-4D97-AF65-F5344CB8AC3E}">
        <p14:creationId xmlns:p14="http://schemas.microsoft.com/office/powerpoint/2010/main" val="1721205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110E5B86-AD72-4D85-920F-F6824D337E6C}" type="slidenum">
              <a:rPr lang="en-US"/>
              <a:pPr>
                <a:defRPr/>
              </a:pPr>
              <a:t>‹#›</a:t>
            </a:fld>
            <a:endParaRPr lang="en-US"/>
          </a:p>
        </p:txBody>
      </p:sp>
    </p:spTree>
    <p:extLst>
      <p:ext uri="{BB962C8B-B14F-4D97-AF65-F5344CB8AC3E}">
        <p14:creationId xmlns:p14="http://schemas.microsoft.com/office/powerpoint/2010/main" val="1461058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E40B0367-015B-4BD4-8273-623AC3E485E7}" type="slidenum">
              <a:rPr lang="en-US"/>
              <a:pPr>
                <a:defRPr/>
              </a:pPr>
              <a:t>‹#›</a:t>
            </a:fld>
            <a:endParaRPr lang="en-US"/>
          </a:p>
        </p:txBody>
      </p:sp>
    </p:spTree>
    <p:extLst>
      <p:ext uri="{BB962C8B-B14F-4D97-AF65-F5344CB8AC3E}">
        <p14:creationId xmlns:p14="http://schemas.microsoft.com/office/powerpoint/2010/main" val="382564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6B918A01-7217-4F82-A7FC-CCB17ECF3937}" type="slidenum">
              <a:rPr lang="en-US"/>
              <a:pPr>
                <a:defRPr/>
              </a:pPr>
              <a:t>‹#›</a:t>
            </a:fld>
            <a:endParaRPr lang="en-US"/>
          </a:p>
        </p:txBody>
      </p:sp>
    </p:spTree>
    <p:extLst>
      <p:ext uri="{BB962C8B-B14F-4D97-AF65-F5344CB8AC3E}">
        <p14:creationId xmlns:p14="http://schemas.microsoft.com/office/powerpoint/2010/main" val="191750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FD012BE7-C5F6-4A4A-8EF8-AB5C8FD9E667}" type="slidenum">
              <a:rPr lang="en-US"/>
              <a:pPr>
                <a:defRPr/>
              </a:pPr>
              <a:t>‹#›</a:t>
            </a:fld>
            <a:endParaRPr lang="en-US"/>
          </a:p>
        </p:txBody>
      </p:sp>
    </p:spTree>
    <p:extLst>
      <p:ext uri="{BB962C8B-B14F-4D97-AF65-F5344CB8AC3E}">
        <p14:creationId xmlns:p14="http://schemas.microsoft.com/office/powerpoint/2010/main" val="108665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C4586766-17F4-4EC4-BB59-A011BCD0B178}" type="slidenum">
              <a:rPr lang="en-US"/>
              <a:pPr>
                <a:defRPr/>
              </a:pPr>
              <a:t>‹#›</a:t>
            </a:fld>
            <a:endParaRPr lang="en-US"/>
          </a:p>
        </p:txBody>
      </p:sp>
    </p:spTree>
    <p:extLst>
      <p:ext uri="{BB962C8B-B14F-4D97-AF65-F5344CB8AC3E}">
        <p14:creationId xmlns:p14="http://schemas.microsoft.com/office/powerpoint/2010/main" val="130334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AD5B9789-7CCA-49A3-8E2F-3E986D486AAB}" type="slidenum">
              <a:rPr lang="en-US"/>
              <a:pPr>
                <a:defRPr/>
              </a:pPr>
              <a:t>‹#›</a:t>
            </a:fld>
            <a:endParaRPr lang="en-US"/>
          </a:p>
        </p:txBody>
      </p:sp>
    </p:spTree>
    <p:extLst>
      <p:ext uri="{BB962C8B-B14F-4D97-AF65-F5344CB8AC3E}">
        <p14:creationId xmlns:p14="http://schemas.microsoft.com/office/powerpoint/2010/main" val="3326572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atin typeface="Times New Roman"/>
              </a:defRPr>
            </a:lvl1pPr>
          </a:lstStyle>
          <a:p>
            <a:pPr>
              <a:defRPr/>
            </a:pPr>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Times New Roman"/>
              </a:defRPr>
            </a:lvl1pPr>
          </a:lstStyle>
          <a:p>
            <a:pPr>
              <a:defRPr/>
            </a:pP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Times New Roman"/>
              </a:defRPr>
            </a:lvl1pPr>
          </a:lstStyle>
          <a:p>
            <a:pPr>
              <a:defRPr/>
            </a:pPr>
            <a:fld id="{EB7122ED-2201-4BEB-B76F-5AECDD747765}" type="slidenum">
              <a:rPr lang="en-US"/>
              <a:pPr>
                <a:defRPr/>
              </a:pPr>
              <a:t>‹#›</a:t>
            </a:fld>
            <a:endParaRPr lang="en-US"/>
          </a:p>
        </p:txBody>
      </p:sp>
      <p:grpSp>
        <p:nvGrpSpPr>
          <p:cNvPr id="1029" name="Group 54"/>
          <p:cNvGrpSpPr>
            <a:grpSpLocks/>
          </p:cNvGrpSpPr>
          <p:nvPr/>
        </p:nvGrpSpPr>
        <p:grpSpPr bwMode="auto">
          <a:xfrm>
            <a:off x="0" y="0"/>
            <a:ext cx="9140825" cy="6853238"/>
            <a:chOff x="0" y="0"/>
            <a:chExt cx="5758" cy="4317"/>
          </a:xfrm>
        </p:grpSpPr>
        <p:grpSp>
          <p:nvGrpSpPr>
            <p:cNvPr id="1032" name="Group 9"/>
            <p:cNvGrpSpPr>
              <a:grpSpLocks/>
            </p:cNvGrpSpPr>
            <p:nvPr/>
          </p:nvGrpSpPr>
          <p:grpSpPr bwMode="auto">
            <a:xfrm>
              <a:off x="0" y="0"/>
              <a:ext cx="5753" cy="4316"/>
              <a:chOff x="0" y="0"/>
              <a:chExt cx="5753" cy="4316"/>
            </a:xfrm>
          </p:grpSpPr>
          <p:sp>
            <p:nvSpPr>
              <p:cNvPr id="1077" name="Rectangle 5"/>
              <p:cNvSpPr>
                <a:spLocks noChangeArrowheads="1"/>
              </p:cNvSpPr>
              <p:nvPr/>
            </p:nvSpPr>
            <p:spPr bwMode="auto">
              <a:xfrm>
                <a:off x="0" y="0"/>
                <a:ext cx="2871" cy="2162"/>
              </a:xfrm>
              <a:prstGeom prst="rect">
                <a:avLst/>
              </a:prstGeom>
              <a:gradFill rotWithShape="0">
                <a:gsLst>
                  <a:gs pos="0">
                    <a:srgbClr val="00B7A5"/>
                  </a:gs>
                  <a:gs pos="100000">
                    <a:srgbClr val="009284"/>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8" name="Rectangle 6"/>
              <p:cNvSpPr>
                <a:spLocks noChangeArrowheads="1"/>
              </p:cNvSpPr>
              <p:nvPr/>
            </p:nvSpPr>
            <p:spPr bwMode="auto">
              <a:xfrm>
                <a:off x="0" y="2162"/>
                <a:ext cx="2870" cy="2154"/>
              </a:xfrm>
              <a:prstGeom prst="rect">
                <a:avLst/>
              </a:prstGeom>
              <a:gradFill rotWithShape="0">
                <a:gsLst>
                  <a:gs pos="0">
                    <a:srgbClr val="00B7A5"/>
                  </a:gs>
                  <a:gs pos="100000">
                    <a:srgbClr val="009284"/>
                  </a:gs>
                </a:gsLst>
                <a:path path="rect">
                  <a:fillToRect t="100000" r="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9" name="Rectangle 7"/>
              <p:cNvSpPr>
                <a:spLocks noChangeArrowheads="1"/>
              </p:cNvSpPr>
              <p:nvPr/>
            </p:nvSpPr>
            <p:spPr bwMode="auto">
              <a:xfrm>
                <a:off x="2882" y="0"/>
                <a:ext cx="2871" cy="2162"/>
              </a:xfrm>
              <a:prstGeom prst="rect">
                <a:avLst/>
              </a:prstGeom>
              <a:gradFill rotWithShape="0">
                <a:gsLst>
                  <a:gs pos="0">
                    <a:srgbClr val="00B7A5"/>
                  </a:gs>
                  <a:gs pos="100000">
                    <a:srgbClr val="009284"/>
                  </a:gs>
                </a:gsLst>
                <a:path path="rect">
                  <a:fillToRect l="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 name="Rectangle 8"/>
              <p:cNvSpPr>
                <a:spLocks noChangeArrowheads="1"/>
              </p:cNvSpPr>
              <p:nvPr/>
            </p:nvSpPr>
            <p:spPr bwMode="auto">
              <a:xfrm>
                <a:off x="2882" y="2162"/>
                <a:ext cx="2871" cy="2154"/>
              </a:xfrm>
              <a:prstGeom prst="rect">
                <a:avLst/>
              </a:prstGeom>
              <a:gradFill rotWithShape="0">
                <a:gsLst>
                  <a:gs pos="0">
                    <a:srgbClr val="00B7A5"/>
                  </a:gs>
                  <a:gs pos="100000">
                    <a:srgbClr val="009284"/>
                  </a:gs>
                </a:gsLst>
                <a:path path="rect">
                  <a:fillToRect l="100000" t="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useBgFill="1">
          <p:nvSpPr>
            <p:cNvPr id="1033" name="Rectangle 10"/>
            <p:cNvSpPr>
              <a:spLocks noChangeArrowheads="1"/>
            </p:cNvSpPr>
            <p:nvPr/>
          </p:nvSpPr>
          <p:spPr bwMode="auto">
            <a:xfrm>
              <a:off x="184" y="208"/>
              <a:ext cx="5396" cy="3908"/>
            </a:xfrm>
            <a:prstGeom prst="rect">
              <a:avLst/>
            </a:prstGeom>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Rectangle 11"/>
            <p:cNvSpPr>
              <a:spLocks noChangeArrowheads="1"/>
            </p:cNvSpPr>
            <p:nvPr/>
          </p:nvSpPr>
          <p:spPr bwMode="auto">
            <a:xfrm>
              <a:off x="250" y="268"/>
              <a:ext cx="5264" cy="3788"/>
            </a:xfrm>
            <a:prstGeom prst="rect">
              <a:avLst/>
            </a:prstGeom>
            <a:solidFill>
              <a:schemeClr val="folHlink"/>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5" name="Rectangle 12"/>
            <p:cNvSpPr>
              <a:spLocks noChangeArrowheads="1"/>
            </p:cNvSpPr>
            <p:nvPr/>
          </p:nvSpPr>
          <p:spPr bwMode="auto">
            <a:xfrm>
              <a:off x="298" y="319"/>
              <a:ext cx="5165" cy="3683"/>
            </a:xfrm>
            <a:prstGeom prst="rect">
              <a:avLst/>
            </a:prstGeom>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36" name="Group 53"/>
            <p:cNvGrpSpPr>
              <a:grpSpLocks/>
            </p:cNvGrpSpPr>
            <p:nvPr/>
          </p:nvGrpSpPr>
          <p:grpSpPr bwMode="auto">
            <a:xfrm>
              <a:off x="0" y="0"/>
              <a:ext cx="5758" cy="4317"/>
              <a:chOff x="0" y="0"/>
              <a:chExt cx="5758" cy="4317"/>
            </a:xfrm>
          </p:grpSpPr>
          <p:grpSp>
            <p:nvGrpSpPr>
              <p:cNvPr id="1037" name="Group 22"/>
              <p:cNvGrpSpPr>
                <a:grpSpLocks/>
              </p:cNvGrpSpPr>
              <p:nvPr/>
            </p:nvGrpSpPr>
            <p:grpSpPr bwMode="auto">
              <a:xfrm>
                <a:off x="2587" y="0"/>
                <a:ext cx="567" cy="337"/>
                <a:chOff x="2587" y="0"/>
                <a:chExt cx="567" cy="337"/>
              </a:xfrm>
            </p:grpSpPr>
            <p:grpSp>
              <p:nvGrpSpPr>
                <p:cNvPr id="1068" name="Group 15"/>
                <p:cNvGrpSpPr>
                  <a:grpSpLocks/>
                </p:cNvGrpSpPr>
                <p:nvPr/>
              </p:nvGrpSpPr>
              <p:grpSpPr bwMode="auto">
                <a:xfrm>
                  <a:off x="2964" y="0"/>
                  <a:ext cx="190" cy="337"/>
                  <a:chOff x="2964" y="0"/>
                  <a:chExt cx="190" cy="337"/>
                </a:xfrm>
              </p:grpSpPr>
              <p:sp>
                <p:nvSpPr>
                  <p:cNvPr id="1075" name="Freeform 13"/>
                  <p:cNvSpPr>
                    <a:spLocks/>
                  </p:cNvSpPr>
                  <p:nvPr/>
                </p:nvSpPr>
                <p:spPr bwMode="auto">
                  <a:xfrm>
                    <a:off x="3058" y="0"/>
                    <a:ext cx="96" cy="337"/>
                  </a:xfrm>
                  <a:custGeom>
                    <a:avLst/>
                    <a:gdLst>
                      <a:gd name="T0" fmla="*/ 95 w 96"/>
                      <a:gd name="T1" fmla="*/ 0 h 337"/>
                      <a:gd name="T2" fmla="*/ 95 w 96"/>
                      <a:gd name="T3" fmla="*/ 218 h 337"/>
                      <a:gd name="T4" fmla="*/ 0 w 96"/>
                      <a:gd name="T5" fmla="*/ 336 h 337"/>
                      <a:gd name="T6" fmla="*/ 0 w 96"/>
                      <a:gd name="T7" fmla="*/ 0 h 337"/>
                      <a:gd name="T8" fmla="*/ 95 w 96"/>
                      <a:gd name="T9" fmla="*/ 0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6" h="337">
                        <a:moveTo>
                          <a:pt x="95" y="0"/>
                        </a:moveTo>
                        <a:lnTo>
                          <a:pt x="95" y="218"/>
                        </a:lnTo>
                        <a:lnTo>
                          <a:pt x="0" y="336"/>
                        </a:lnTo>
                        <a:lnTo>
                          <a:pt x="0" y="0"/>
                        </a:lnTo>
                        <a:lnTo>
                          <a:pt x="95" y="0"/>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6" name="Freeform 14"/>
                  <p:cNvSpPr>
                    <a:spLocks/>
                  </p:cNvSpPr>
                  <p:nvPr/>
                </p:nvSpPr>
                <p:spPr bwMode="auto">
                  <a:xfrm>
                    <a:off x="2964" y="0"/>
                    <a:ext cx="95" cy="337"/>
                  </a:xfrm>
                  <a:custGeom>
                    <a:avLst/>
                    <a:gdLst>
                      <a:gd name="T0" fmla="*/ 0 w 95"/>
                      <a:gd name="T1" fmla="*/ 0 h 337"/>
                      <a:gd name="T2" fmla="*/ 0 w 95"/>
                      <a:gd name="T3" fmla="*/ 218 h 337"/>
                      <a:gd name="T4" fmla="*/ 94 w 95"/>
                      <a:gd name="T5" fmla="*/ 336 h 337"/>
                      <a:gd name="T6" fmla="*/ 94 w 95"/>
                      <a:gd name="T7" fmla="*/ 0 h 337"/>
                      <a:gd name="T8" fmla="*/ 0 w 95"/>
                      <a:gd name="T9" fmla="*/ 0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37">
                        <a:moveTo>
                          <a:pt x="0" y="0"/>
                        </a:moveTo>
                        <a:lnTo>
                          <a:pt x="0" y="218"/>
                        </a:lnTo>
                        <a:lnTo>
                          <a:pt x="94" y="336"/>
                        </a:lnTo>
                        <a:lnTo>
                          <a:pt x="94" y="0"/>
                        </a:lnTo>
                        <a:lnTo>
                          <a:pt x="0"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69" name="Group 18"/>
                <p:cNvGrpSpPr>
                  <a:grpSpLocks/>
                </p:cNvGrpSpPr>
                <p:nvPr/>
              </p:nvGrpSpPr>
              <p:grpSpPr bwMode="auto">
                <a:xfrm>
                  <a:off x="2776" y="0"/>
                  <a:ext cx="189" cy="337"/>
                  <a:chOff x="2776" y="0"/>
                  <a:chExt cx="189" cy="337"/>
                </a:xfrm>
              </p:grpSpPr>
              <p:sp>
                <p:nvSpPr>
                  <p:cNvPr id="1073" name="Freeform 16"/>
                  <p:cNvSpPr>
                    <a:spLocks/>
                  </p:cNvSpPr>
                  <p:nvPr/>
                </p:nvSpPr>
                <p:spPr bwMode="auto">
                  <a:xfrm>
                    <a:off x="2870" y="0"/>
                    <a:ext cx="95" cy="337"/>
                  </a:xfrm>
                  <a:custGeom>
                    <a:avLst/>
                    <a:gdLst>
                      <a:gd name="T0" fmla="*/ 94 w 95"/>
                      <a:gd name="T1" fmla="*/ 0 h 337"/>
                      <a:gd name="T2" fmla="*/ 94 w 95"/>
                      <a:gd name="T3" fmla="*/ 218 h 337"/>
                      <a:gd name="T4" fmla="*/ 0 w 95"/>
                      <a:gd name="T5" fmla="*/ 336 h 337"/>
                      <a:gd name="T6" fmla="*/ 0 w 95"/>
                      <a:gd name="T7" fmla="*/ 0 h 337"/>
                      <a:gd name="T8" fmla="*/ 94 w 95"/>
                      <a:gd name="T9" fmla="*/ 0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37">
                        <a:moveTo>
                          <a:pt x="94" y="0"/>
                        </a:moveTo>
                        <a:lnTo>
                          <a:pt x="94" y="218"/>
                        </a:lnTo>
                        <a:lnTo>
                          <a:pt x="0" y="336"/>
                        </a:lnTo>
                        <a:lnTo>
                          <a:pt x="0" y="0"/>
                        </a:lnTo>
                        <a:lnTo>
                          <a:pt x="94" y="0"/>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4" name="Freeform 17"/>
                  <p:cNvSpPr>
                    <a:spLocks/>
                  </p:cNvSpPr>
                  <p:nvPr/>
                </p:nvSpPr>
                <p:spPr bwMode="auto">
                  <a:xfrm>
                    <a:off x="2776" y="0"/>
                    <a:ext cx="95" cy="337"/>
                  </a:xfrm>
                  <a:custGeom>
                    <a:avLst/>
                    <a:gdLst>
                      <a:gd name="T0" fmla="*/ 0 w 95"/>
                      <a:gd name="T1" fmla="*/ 0 h 337"/>
                      <a:gd name="T2" fmla="*/ 0 w 95"/>
                      <a:gd name="T3" fmla="*/ 218 h 337"/>
                      <a:gd name="T4" fmla="*/ 94 w 95"/>
                      <a:gd name="T5" fmla="*/ 336 h 337"/>
                      <a:gd name="T6" fmla="*/ 94 w 95"/>
                      <a:gd name="T7" fmla="*/ 0 h 337"/>
                      <a:gd name="T8" fmla="*/ 0 w 95"/>
                      <a:gd name="T9" fmla="*/ 0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37">
                        <a:moveTo>
                          <a:pt x="0" y="0"/>
                        </a:moveTo>
                        <a:lnTo>
                          <a:pt x="0" y="218"/>
                        </a:lnTo>
                        <a:lnTo>
                          <a:pt x="94" y="336"/>
                        </a:lnTo>
                        <a:lnTo>
                          <a:pt x="94" y="0"/>
                        </a:lnTo>
                        <a:lnTo>
                          <a:pt x="0"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70" name="Group 21"/>
                <p:cNvGrpSpPr>
                  <a:grpSpLocks/>
                </p:cNvGrpSpPr>
                <p:nvPr/>
              </p:nvGrpSpPr>
              <p:grpSpPr bwMode="auto">
                <a:xfrm>
                  <a:off x="2587" y="0"/>
                  <a:ext cx="190" cy="337"/>
                  <a:chOff x="2587" y="0"/>
                  <a:chExt cx="190" cy="337"/>
                </a:xfrm>
              </p:grpSpPr>
              <p:sp>
                <p:nvSpPr>
                  <p:cNvPr id="1071" name="Freeform 19"/>
                  <p:cNvSpPr>
                    <a:spLocks/>
                  </p:cNvSpPr>
                  <p:nvPr/>
                </p:nvSpPr>
                <p:spPr bwMode="auto">
                  <a:xfrm>
                    <a:off x="2682" y="0"/>
                    <a:ext cx="95" cy="337"/>
                  </a:xfrm>
                  <a:custGeom>
                    <a:avLst/>
                    <a:gdLst>
                      <a:gd name="T0" fmla="*/ 94 w 95"/>
                      <a:gd name="T1" fmla="*/ 0 h 337"/>
                      <a:gd name="T2" fmla="*/ 94 w 95"/>
                      <a:gd name="T3" fmla="*/ 218 h 337"/>
                      <a:gd name="T4" fmla="*/ 0 w 95"/>
                      <a:gd name="T5" fmla="*/ 336 h 337"/>
                      <a:gd name="T6" fmla="*/ 0 w 95"/>
                      <a:gd name="T7" fmla="*/ 0 h 337"/>
                      <a:gd name="T8" fmla="*/ 94 w 95"/>
                      <a:gd name="T9" fmla="*/ 0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37">
                        <a:moveTo>
                          <a:pt x="94" y="0"/>
                        </a:moveTo>
                        <a:lnTo>
                          <a:pt x="94" y="218"/>
                        </a:lnTo>
                        <a:lnTo>
                          <a:pt x="0" y="336"/>
                        </a:lnTo>
                        <a:lnTo>
                          <a:pt x="0" y="0"/>
                        </a:lnTo>
                        <a:lnTo>
                          <a:pt x="94" y="0"/>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2" name="Freeform 20"/>
                  <p:cNvSpPr>
                    <a:spLocks/>
                  </p:cNvSpPr>
                  <p:nvPr/>
                </p:nvSpPr>
                <p:spPr bwMode="auto">
                  <a:xfrm>
                    <a:off x="2587" y="0"/>
                    <a:ext cx="96" cy="337"/>
                  </a:xfrm>
                  <a:custGeom>
                    <a:avLst/>
                    <a:gdLst>
                      <a:gd name="T0" fmla="*/ 0 w 96"/>
                      <a:gd name="T1" fmla="*/ 0 h 337"/>
                      <a:gd name="T2" fmla="*/ 0 w 96"/>
                      <a:gd name="T3" fmla="*/ 218 h 337"/>
                      <a:gd name="T4" fmla="*/ 95 w 96"/>
                      <a:gd name="T5" fmla="*/ 336 h 337"/>
                      <a:gd name="T6" fmla="*/ 95 w 96"/>
                      <a:gd name="T7" fmla="*/ 0 h 337"/>
                      <a:gd name="T8" fmla="*/ 0 w 96"/>
                      <a:gd name="T9" fmla="*/ 0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6" h="337">
                        <a:moveTo>
                          <a:pt x="0" y="0"/>
                        </a:moveTo>
                        <a:lnTo>
                          <a:pt x="0" y="218"/>
                        </a:lnTo>
                        <a:lnTo>
                          <a:pt x="95" y="336"/>
                        </a:lnTo>
                        <a:lnTo>
                          <a:pt x="95" y="0"/>
                        </a:lnTo>
                        <a:lnTo>
                          <a:pt x="0"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038" name="Group 32"/>
              <p:cNvGrpSpPr>
                <a:grpSpLocks/>
              </p:cNvGrpSpPr>
              <p:nvPr/>
            </p:nvGrpSpPr>
            <p:grpSpPr bwMode="auto">
              <a:xfrm>
                <a:off x="2587" y="3988"/>
                <a:ext cx="567" cy="329"/>
                <a:chOff x="2587" y="3988"/>
                <a:chExt cx="567" cy="329"/>
              </a:xfrm>
            </p:grpSpPr>
            <p:grpSp>
              <p:nvGrpSpPr>
                <p:cNvPr id="1059" name="Group 25"/>
                <p:cNvGrpSpPr>
                  <a:grpSpLocks/>
                </p:cNvGrpSpPr>
                <p:nvPr/>
              </p:nvGrpSpPr>
              <p:grpSpPr bwMode="auto">
                <a:xfrm>
                  <a:off x="2964" y="3988"/>
                  <a:ext cx="190" cy="329"/>
                  <a:chOff x="2964" y="3988"/>
                  <a:chExt cx="190" cy="329"/>
                </a:xfrm>
              </p:grpSpPr>
              <p:sp>
                <p:nvSpPr>
                  <p:cNvPr id="1066" name="Freeform 23"/>
                  <p:cNvSpPr>
                    <a:spLocks/>
                  </p:cNvSpPr>
                  <p:nvPr/>
                </p:nvSpPr>
                <p:spPr bwMode="auto">
                  <a:xfrm>
                    <a:off x="3058" y="3988"/>
                    <a:ext cx="96" cy="329"/>
                  </a:xfrm>
                  <a:custGeom>
                    <a:avLst/>
                    <a:gdLst>
                      <a:gd name="T0" fmla="*/ 95 w 96"/>
                      <a:gd name="T1" fmla="*/ 328 h 329"/>
                      <a:gd name="T2" fmla="*/ 95 w 96"/>
                      <a:gd name="T3" fmla="*/ 115 h 329"/>
                      <a:gd name="T4" fmla="*/ 0 w 96"/>
                      <a:gd name="T5" fmla="*/ 0 h 329"/>
                      <a:gd name="T6" fmla="*/ 0 w 96"/>
                      <a:gd name="T7" fmla="*/ 328 h 329"/>
                      <a:gd name="T8" fmla="*/ 95 w 96"/>
                      <a:gd name="T9" fmla="*/ 328 h 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6" h="329">
                        <a:moveTo>
                          <a:pt x="95" y="328"/>
                        </a:moveTo>
                        <a:lnTo>
                          <a:pt x="95" y="115"/>
                        </a:lnTo>
                        <a:lnTo>
                          <a:pt x="0" y="0"/>
                        </a:lnTo>
                        <a:lnTo>
                          <a:pt x="0" y="328"/>
                        </a:lnTo>
                        <a:lnTo>
                          <a:pt x="95" y="328"/>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7" name="Freeform 24"/>
                  <p:cNvSpPr>
                    <a:spLocks/>
                  </p:cNvSpPr>
                  <p:nvPr/>
                </p:nvSpPr>
                <p:spPr bwMode="auto">
                  <a:xfrm>
                    <a:off x="2964" y="3988"/>
                    <a:ext cx="95" cy="329"/>
                  </a:xfrm>
                  <a:custGeom>
                    <a:avLst/>
                    <a:gdLst>
                      <a:gd name="T0" fmla="*/ 0 w 95"/>
                      <a:gd name="T1" fmla="*/ 328 h 329"/>
                      <a:gd name="T2" fmla="*/ 0 w 95"/>
                      <a:gd name="T3" fmla="*/ 115 h 329"/>
                      <a:gd name="T4" fmla="*/ 94 w 95"/>
                      <a:gd name="T5" fmla="*/ 0 h 329"/>
                      <a:gd name="T6" fmla="*/ 94 w 95"/>
                      <a:gd name="T7" fmla="*/ 328 h 329"/>
                      <a:gd name="T8" fmla="*/ 0 w 95"/>
                      <a:gd name="T9" fmla="*/ 328 h 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29">
                        <a:moveTo>
                          <a:pt x="0" y="328"/>
                        </a:moveTo>
                        <a:lnTo>
                          <a:pt x="0" y="115"/>
                        </a:lnTo>
                        <a:lnTo>
                          <a:pt x="94" y="0"/>
                        </a:lnTo>
                        <a:lnTo>
                          <a:pt x="94" y="328"/>
                        </a:lnTo>
                        <a:lnTo>
                          <a:pt x="0" y="328"/>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60" name="Group 28"/>
                <p:cNvGrpSpPr>
                  <a:grpSpLocks/>
                </p:cNvGrpSpPr>
                <p:nvPr/>
              </p:nvGrpSpPr>
              <p:grpSpPr bwMode="auto">
                <a:xfrm>
                  <a:off x="2776" y="3988"/>
                  <a:ext cx="189" cy="329"/>
                  <a:chOff x="2776" y="3988"/>
                  <a:chExt cx="189" cy="329"/>
                </a:xfrm>
              </p:grpSpPr>
              <p:sp>
                <p:nvSpPr>
                  <p:cNvPr id="1064" name="Freeform 26"/>
                  <p:cNvSpPr>
                    <a:spLocks/>
                  </p:cNvSpPr>
                  <p:nvPr/>
                </p:nvSpPr>
                <p:spPr bwMode="auto">
                  <a:xfrm>
                    <a:off x="2870" y="3988"/>
                    <a:ext cx="95" cy="329"/>
                  </a:xfrm>
                  <a:custGeom>
                    <a:avLst/>
                    <a:gdLst>
                      <a:gd name="T0" fmla="*/ 94 w 95"/>
                      <a:gd name="T1" fmla="*/ 328 h 329"/>
                      <a:gd name="T2" fmla="*/ 94 w 95"/>
                      <a:gd name="T3" fmla="*/ 115 h 329"/>
                      <a:gd name="T4" fmla="*/ 0 w 95"/>
                      <a:gd name="T5" fmla="*/ 0 h 329"/>
                      <a:gd name="T6" fmla="*/ 0 w 95"/>
                      <a:gd name="T7" fmla="*/ 328 h 329"/>
                      <a:gd name="T8" fmla="*/ 94 w 95"/>
                      <a:gd name="T9" fmla="*/ 328 h 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29">
                        <a:moveTo>
                          <a:pt x="94" y="328"/>
                        </a:moveTo>
                        <a:lnTo>
                          <a:pt x="94" y="115"/>
                        </a:lnTo>
                        <a:lnTo>
                          <a:pt x="0" y="0"/>
                        </a:lnTo>
                        <a:lnTo>
                          <a:pt x="0" y="328"/>
                        </a:lnTo>
                        <a:lnTo>
                          <a:pt x="94" y="328"/>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5" name="Freeform 27"/>
                  <p:cNvSpPr>
                    <a:spLocks/>
                  </p:cNvSpPr>
                  <p:nvPr/>
                </p:nvSpPr>
                <p:spPr bwMode="auto">
                  <a:xfrm>
                    <a:off x="2776" y="3988"/>
                    <a:ext cx="95" cy="329"/>
                  </a:xfrm>
                  <a:custGeom>
                    <a:avLst/>
                    <a:gdLst>
                      <a:gd name="T0" fmla="*/ 0 w 95"/>
                      <a:gd name="T1" fmla="*/ 328 h 329"/>
                      <a:gd name="T2" fmla="*/ 0 w 95"/>
                      <a:gd name="T3" fmla="*/ 115 h 329"/>
                      <a:gd name="T4" fmla="*/ 94 w 95"/>
                      <a:gd name="T5" fmla="*/ 0 h 329"/>
                      <a:gd name="T6" fmla="*/ 94 w 95"/>
                      <a:gd name="T7" fmla="*/ 328 h 329"/>
                      <a:gd name="T8" fmla="*/ 0 w 95"/>
                      <a:gd name="T9" fmla="*/ 328 h 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29">
                        <a:moveTo>
                          <a:pt x="0" y="328"/>
                        </a:moveTo>
                        <a:lnTo>
                          <a:pt x="0" y="115"/>
                        </a:lnTo>
                        <a:lnTo>
                          <a:pt x="94" y="0"/>
                        </a:lnTo>
                        <a:lnTo>
                          <a:pt x="94" y="328"/>
                        </a:lnTo>
                        <a:lnTo>
                          <a:pt x="0" y="328"/>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61" name="Group 31"/>
                <p:cNvGrpSpPr>
                  <a:grpSpLocks/>
                </p:cNvGrpSpPr>
                <p:nvPr/>
              </p:nvGrpSpPr>
              <p:grpSpPr bwMode="auto">
                <a:xfrm>
                  <a:off x="2587" y="3988"/>
                  <a:ext cx="190" cy="329"/>
                  <a:chOff x="2587" y="3988"/>
                  <a:chExt cx="190" cy="329"/>
                </a:xfrm>
              </p:grpSpPr>
              <p:sp>
                <p:nvSpPr>
                  <p:cNvPr id="1062" name="Freeform 29"/>
                  <p:cNvSpPr>
                    <a:spLocks/>
                  </p:cNvSpPr>
                  <p:nvPr/>
                </p:nvSpPr>
                <p:spPr bwMode="auto">
                  <a:xfrm>
                    <a:off x="2682" y="3988"/>
                    <a:ext cx="95" cy="329"/>
                  </a:xfrm>
                  <a:custGeom>
                    <a:avLst/>
                    <a:gdLst>
                      <a:gd name="T0" fmla="*/ 94 w 95"/>
                      <a:gd name="T1" fmla="*/ 328 h 329"/>
                      <a:gd name="T2" fmla="*/ 94 w 95"/>
                      <a:gd name="T3" fmla="*/ 115 h 329"/>
                      <a:gd name="T4" fmla="*/ 0 w 95"/>
                      <a:gd name="T5" fmla="*/ 0 h 329"/>
                      <a:gd name="T6" fmla="*/ 0 w 95"/>
                      <a:gd name="T7" fmla="*/ 328 h 329"/>
                      <a:gd name="T8" fmla="*/ 94 w 95"/>
                      <a:gd name="T9" fmla="*/ 328 h 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329">
                        <a:moveTo>
                          <a:pt x="94" y="328"/>
                        </a:moveTo>
                        <a:lnTo>
                          <a:pt x="94" y="115"/>
                        </a:lnTo>
                        <a:lnTo>
                          <a:pt x="0" y="0"/>
                        </a:lnTo>
                        <a:lnTo>
                          <a:pt x="0" y="328"/>
                        </a:lnTo>
                        <a:lnTo>
                          <a:pt x="94" y="328"/>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3" name="Freeform 30"/>
                  <p:cNvSpPr>
                    <a:spLocks/>
                  </p:cNvSpPr>
                  <p:nvPr/>
                </p:nvSpPr>
                <p:spPr bwMode="auto">
                  <a:xfrm>
                    <a:off x="2587" y="3988"/>
                    <a:ext cx="96" cy="329"/>
                  </a:xfrm>
                  <a:custGeom>
                    <a:avLst/>
                    <a:gdLst>
                      <a:gd name="T0" fmla="*/ 0 w 96"/>
                      <a:gd name="T1" fmla="*/ 328 h 329"/>
                      <a:gd name="T2" fmla="*/ 0 w 96"/>
                      <a:gd name="T3" fmla="*/ 115 h 329"/>
                      <a:gd name="T4" fmla="*/ 95 w 96"/>
                      <a:gd name="T5" fmla="*/ 0 h 329"/>
                      <a:gd name="T6" fmla="*/ 95 w 96"/>
                      <a:gd name="T7" fmla="*/ 328 h 329"/>
                      <a:gd name="T8" fmla="*/ 0 w 96"/>
                      <a:gd name="T9" fmla="*/ 328 h 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6" h="329">
                        <a:moveTo>
                          <a:pt x="0" y="328"/>
                        </a:moveTo>
                        <a:lnTo>
                          <a:pt x="0" y="115"/>
                        </a:lnTo>
                        <a:lnTo>
                          <a:pt x="95" y="0"/>
                        </a:lnTo>
                        <a:lnTo>
                          <a:pt x="95" y="328"/>
                        </a:lnTo>
                        <a:lnTo>
                          <a:pt x="0" y="328"/>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039" name="Group 42"/>
              <p:cNvGrpSpPr>
                <a:grpSpLocks/>
              </p:cNvGrpSpPr>
              <p:nvPr/>
            </p:nvGrpSpPr>
            <p:grpSpPr bwMode="auto">
              <a:xfrm>
                <a:off x="0" y="1835"/>
                <a:ext cx="313" cy="667"/>
                <a:chOff x="0" y="1835"/>
                <a:chExt cx="313" cy="667"/>
              </a:xfrm>
            </p:grpSpPr>
            <p:grpSp>
              <p:nvGrpSpPr>
                <p:cNvPr id="1050" name="Group 35"/>
                <p:cNvGrpSpPr>
                  <a:grpSpLocks/>
                </p:cNvGrpSpPr>
                <p:nvPr/>
              </p:nvGrpSpPr>
              <p:grpSpPr bwMode="auto">
                <a:xfrm>
                  <a:off x="0" y="2279"/>
                  <a:ext cx="313" cy="223"/>
                  <a:chOff x="0" y="2279"/>
                  <a:chExt cx="313" cy="223"/>
                </a:xfrm>
              </p:grpSpPr>
              <p:sp>
                <p:nvSpPr>
                  <p:cNvPr id="1057" name="Freeform 33"/>
                  <p:cNvSpPr>
                    <a:spLocks/>
                  </p:cNvSpPr>
                  <p:nvPr/>
                </p:nvSpPr>
                <p:spPr bwMode="auto">
                  <a:xfrm>
                    <a:off x="0" y="2390"/>
                    <a:ext cx="313" cy="112"/>
                  </a:xfrm>
                  <a:custGeom>
                    <a:avLst/>
                    <a:gdLst>
                      <a:gd name="T0" fmla="*/ 0 w 313"/>
                      <a:gd name="T1" fmla="*/ 111 h 112"/>
                      <a:gd name="T2" fmla="*/ 202 w 313"/>
                      <a:gd name="T3" fmla="*/ 111 h 112"/>
                      <a:gd name="T4" fmla="*/ 312 w 313"/>
                      <a:gd name="T5" fmla="*/ 0 h 112"/>
                      <a:gd name="T6" fmla="*/ 0 w 313"/>
                      <a:gd name="T7" fmla="*/ 0 h 112"/>
                      <a:gd name="T8" fmla="*/ 0 w 313"/>
                      <a:gd name="T9" fmla="*/ 111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111"/>
                        </a:moveTo>
                        <a:lnTo>
                          <a:pt x="202" y="111"/>
                        </a:lnTo>
                        <a:lnTo>
                          <a:pt x="312" y="0"/>
                        </a:lnTo>
                        <a:lnTo>
                          <a:pt x="0" y="0"/>
                        </a:lnTo>
                        <a:lnTo>
                          <a:pt x="0" y="111"/>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 name="Freeform 34"/>
                  <p:cNvSpPr>
                    <a:spLocks/>
                  </p:cNvSpPr>
                  <p:nvPr/>
                </p:nvSpPr>
                <p:spPr bwMode="auto">
                  <a:xfrm>
                    <a:off x="0" y="2279"/>
                    <a:ext cx="313" cy="112"/>
                  </a:xfrm>
                  <a:custGeom>
                    <a:avLst/>
                    <a:gdLst>
                      <a:gd name="T0" fmla="*/ 0 w 313"/>
                      <a:gd name="T1" fmla="*/ 0 h 112"/>
                      <a:gd name="T2" fmla="*/ 202 w 313"/>
                      <a:gd name="T3" fmla="*/ 0 h 112"/>
                      <a:gd name="T4" fmla="*/ 312 w 313"/>
                      <a:gd name="T5" fmla="*/ 111 h 112"/>
                      <a:gd name="T6" fmla="*/ 0 w 313"/>
                      <a:gd name="T7" fmla="*/ 111 h 112"/>
                      <a:gd name="T8" fmla="*/ 0 w 313"/>
                      <a:gd name="T9" fmla="*/ 0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0"/>
                        </a:moveTo>
                        <a:lnTo>
                          <a:pt x="202" y="0"/>
                        </a:lnTo>
                        <a:lnTo>
                          <a:pt x="312" y="111"/>
                        </a:lnTo>
                        <a:lnTo>
                          <a:pt x="0" y="111"/>
                        </a:lnTo>
                        <a:lnTo>
                          <a:pt x="0"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1" name="Group 38"/>
                <p:cNvGrpSpPr>
                  <a:grpSpLocks/>
                </p:cNvGrpSpPr>
                <p:nvPr/>
              </p:nvGrpSpPr>
              <p:grpSpPr bwMode="auto">
                <a:xfrm>
                  <a:off x="0" y="2057"/>
                  <a:ext cx="313" cy="223"/>
                  <a:chOff x="0" y="2057"/>
                  <a:chExt cx="313" cy="223"/>
                </a:xfrm>
              </p:grpSpPr>
              <p:sp>
                <p:nvSpPr>
                  <p:cNvPr id="1055" name="Freeform 36"/>
                  <p:cNvSpPr>
                    <a:spLocks/>
                  </p:cNvSpPr>
                  <p:nvPr/>
                </p:nvSpPr>
                <p:spPr bwMode="auto">
                  <a:xfrm>
                    <a:off x="0" y="2168"/>
                    <a:ext cx="313" cy="112"/>
                  </a:xfrm>
                  <a:custGeom>
                    <a:avLst/>
                    <a:gdLst>
                      <a:gd name="T0" fmla="*/ 0 w 313"/>
                      <a:gd name="T1" fmla="*/ 111 h 112"/>
                      <a:gd name="T2" fmla="*/ 202 w 313"/>
                      <a:gd name="T3" fmla="*/ 111 h 112"/>
                      <a:gd name="T4" fmla="*/ 312 w 313"/>
                      <a:gd name="T5" fmla="*/ 0 h 112"/>
                      <a:gd name="T6" fmla="*/ 0 w 313"/>
                      <a:gd name="T7" fmla="*/ 0 h 112"/>
                      <a:gd name="T8" fmla="*/ 0 w 313"/>
                      <a:gd name="T9" fmla="*/ 111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111"/>
                        </a:moveTo>
                        <a:lnTo>
                          <a:pt x="202" y="111"/>
                        </a:lnTo>
                        <a:lnTo>
                          <a:pt x="312" y="0"/>
                        </a:lnTo>
                        <a:lnTo>
                          <a:pt x="0" y="0"/>
                        </a:lnTo>
                        <a:lnTo>
                          <a:pt x="0" y="111"/>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6" name="Freeform 37"/>
                  <p:cNvSpPr>
                    <a:spLocks/>
                  </p:cNvSpPr>
                  <p:nvPr/>
                </p:nvSpPr>
                <p:spPr bwMode="auto">
                  <a:xfrm>
                    <a:off x="0" y="2057"/>
                    <a:ext cx="313" cy="112"/>
                  </a:xfrm>
                  <a:custGeom>
                    <a:avLst/>
                    <a:gdLst>
                      <a:gd name="T0" fmla="*/ 0 w 313"/>
                      <a:gd name="T1" fmla="*/ 0 h 112"/>
                      <a:gd name="T2" fmla="*/ 202 w 313"/>
                      <a:gd name="T3" fmla="*/ 0 h 112"/>
                      <a:gd name="T4" fmla="*/ 312 w 313"/>
                      <a:gd name="T5" fmla="*/ 111 h 112"/>
                      <a:gd name="T6" fmla="*/ 0 w 313"/>
                      <a:gd name="T7" fmla="*/ 111 h 112"/>
                      <a:gd name="T8" fmla="*/ 0 w 313"/>
                      <a:gd name="T9" fmla="*/ 0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0"/>
                        </a:moveTo>
                        <a:lnTo>
                          <a:pt x="202" y="0"/>
                        </a:lnTo>
                        <a:lnTo>
                          <a:pt x="312" y="111"/>
                        </a:lnTo>
                        <a:lnTo>
                          <a:pt x="0" y="111"/>
                        </a:lnTo>
                        <a:lnTo>
                          <a:pt x="0"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52" name="Group 41"/>
                <p:cNvGrpSpPr>
                  <a:grpSpLocks/>
                </p:cNvGrpSpPr>
                <p:nvPr/>
              </p:nvGrpSpPr>
              <p:grpSpPr bwMode="auto">
                <a:xfrm>
                  <a:off x="0" y="1835"/>
                  <a:ext cx="313" cy="223"/>
                  <a:chOff x="0" y="1835"/>
                  <a:chExt cx="313" cy="223"/>
                </a:xfrm>
              </p:grpSpPr>
              <p:sp>
                <p:nvSpPr>
                  <p:cNvPr id="1053" name="Freeform 39"/>
                  <p:cNvSpPr>
                    <a:spLocks/>
                  </p:cNvSpPr>
                  <p:nvPr/>
                </p:nvSpPr>
                <p:spPr bwMode="auto">
                  <a:xfrm>
                    <a:off x="0" y="1946"/>
                    <a:ext cx="313" cy="112"/>
                  </a:xfrm>
                  <a:custGeom>
                    <a:avLst/>
                    <a:gdLst>
                      <a:gd name="T0" fmla="*/ 0 w 313"/>
                      <a:gd name="T1" fmla="*/ 111 h 112"/>
                      <a:gd name="T2" fmla="*/ 202 w 313"/>
                      <a:gd name="T3" fmla="*/ 111 h 112"/>
                      <a:gd name="T4" fmla="*/ 312 w 313"/>
                      <a:gd name="T5" fmla="*/ 0 h 112"/>
                      <a:gd name="T6" fmla="*/ 0 w 313"/>
                      <a:gd name="T7" fmla="*/ 0 h 112"/>
                      <a:gd name="T8" fmla="*/ 0 w 313"/>
                      <a:gd name="T9" fmla="*/ 111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111"/>
                        </a:moveTo>
                        <a:lnTo>
                          <a:pt x="202" y="111"/>
                        </a:lnTo>
                        <a:lnTo>
                          <a:pt x="312" y="0"/>
                        </a:lnTo>
                        <a:lnTo>
                          <a:pt x="0" y="0"/>
                        </a:lnTo>
                        <a:lnTo>
                          <a:pt x="0" y="111"/>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 name="Freeform 40"/>
                  <p:cNvSpPr>
                    <a:spLocks/>
                  </p:cNvSpPr>
                  <p:nvPr/>
                </p:nvSpPr>
                <p:spPr bwMode="auto">
                  <a:xfrm>
                    <a:off x="0" y="1835"/>
                    <a:ext cx="313" cy="112"/>
                  </a:xfrm>
                  <a:custGeom>
                    <a:avLst/>
                    <a:gdLst>
                      <a:gd name="T0" fmla="*/ 0 w 313"/>
                      <a:gd name="T1" fmla="*/ 0 h 112"/>
                      <a:gd name="T2" fmla="*/ 202 w 313"/>
                      <a:gd name="T3" fmla="*/ 0 h 112"/>
                      <a:gd name="T4" fmla="*/ 312 w 313"/>
                      <a:gd name="T5" fmla="*/ 111 h 112"/>
                      <a:gd name="T6" fmla="*/ 0 w 313"/>
                      <a:gd name="T7" fmla="*/ 111 h 112"/>
                      <a:gd name="T8" fmla="*/ 0 w 313"/>
                      <a:gd name="T9" fmla="*/ 0 h 1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3" h="112">
                        <a:moveTo>
                          <a:pt x="0" y="0"/>
                        </a:moveTo>
                        <a:lnTo>
                          <a:pt x="202" y="0"/>
                        </a:lnTo>
                        <a:lnTo>
                          <a:pt x="312" y="111"/>
                        </a:lnTo>
                        <a:lnTo>
                          <a:pt x="0" y="111"/>
                        </a:lnTo>
                        <a:lnTo>
                          <a:pt x="0"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040" name="Group 52"/>
              <p:cNvGrpSpPr>
                <a:grpSpLocks/>
              </p:cNvGrpSpPr>
              <p:nvPr/>
            </p:nvGrpSpPr>
            <p:grpSpPr bwMode="auto">
              <a:xfrm>
                <a:off x="5440" y="1844"/>
                <a:ext cx="318" cy="637"/>
                <a:chOff x="5440" y="1844"/>
                <a:chExt cx="318" cy="637"/>
              </a:xfrm>
            </p:grpSpPr>
            <p:grpSp>
              <p:nvGrpSpPr>
                <p:cNvPr id="1041" name="Group 45"/>
                <p:cNvGrpSpPr>
                  <a:grpSpLocks/>
                </p:cNvGrpSpPr>
                <p:nvPr/>
              </p:nvGrpSpPr>
              <p:grpSpPr bwMode="auto">
                <a:xfrm>
                  <a:off x="5440" y="2268"/>
                  <a:ext cx="318" cy="213"/>
                  <a:chOff x="5440" y="2268"/>
                  <a:chExt cx="318" cy="213"/>
                </a:xfrm>
              </p:grpSpPr>
              <p:sp>
                <p:nvSpPr>
                  <p:cNvPr id="1048" name="Freeform 43"/>
                  <p:cNvSpPr>
                    <a:spLocks/>
                  </p:cNvSpPr>
                  <p:nvPr/>
                </p:nvSpPr>
                <p:spPr bwMode="auto">
                  <a:xfrm>
                    <a:off x="5440" y="2374"/>
                    <a:ext cx="318" cy="107"/>
                  </a:xfrm>
                  <a:custGeom>
                    <a:avLst/>
                    <a:gdLst>
                      <a:gd name="T0" fmla="*/ 317 w 318"/>
                      <a:gd name="T1" fmla="*/ 106 h 107"/>
                      <a:gd name="T2" fmla="*/ 111 w 318"/>
                      <a:gd name="T3" fmla="*/ 106 h 107"/>
                      <a:gd name="T4" fmla="*/ 0 w 318"/>
                      <a:gd name="T5" fmla="*/ 0 h 107"/>
                      <a:gd name="T6" fmla="*/ 317 w 318"/>
                      <a:gd name="T7" fmla="*/ 0 h 107"/>
                      <a:gd name="T8" fmla="*/ 317 w 318"/>
                      <a:gd name="T9" fmla="*/ 106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106"/>
                        </a:moveTo>
                        <a:lnTo>
                          <a:pt x="111" y="106"/>
                        </a:lnTo>
                        <a:lnTo>
                          <a:pt x="0" y="0"/>
                        </a:lnTo>
                        <a:lnTo>
                          <a:pt x="317" y="0"/>
                        </a:lnTo>
                        <a:lnTo>
                          <a:pt x="317" y="106"/>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Freeform 44"/>
                  <p:cNvSpPr>
                    <a:spLocks/>
                  </p:cNvSpPr>
                  <p:nvPr/>
                </p:nvSpPr>
                <p:spPr bwMode="auto">
                  <a:xfrm>
                    <a:off x="5440" y="2268"/>
                    <a:ext cx="318" cy="107"/>
                  </a:xfrm>
                  <a:custGeom>
                    <a:avLst/>
                    <a:gdLst>
                      <a:gd name="T0" fmla="*/ 317 w 318"/>
                      <a:gd name="T1" fmla="*/ 0 h 107"/>
                      <a:gd name="T2" fmla="*/ 111 w 318"/>
                      <a:gd name="T3" fmla="*/ 0 h 107"/>
                      <a:gd name="T4" fmla="*/ 0 w 318"/>
                      <a:gd name="T5" fmla="*/ 106 h 107"/>
                      <a:gd name="T6" fmla="*/ 317 w 318"/>
                      <a:gd name="T7" fmla="*/ 106 h 107"/>
                      <a:gd name="T8" fmla="*/ 317 w 318"/>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0"/>
                        </a:moveTo>
                        <a:lnTo>
                          <a:pt x="111" y="0"/>
                        </a:lnTo>
                        <a:lnTo>
                          <a:pt x="0" y="106"/>
                        </a:lnTo>
                        <a:lnTo>
                          <a:pt x="317" y="106"/>
                        </a:lnTo>
                        <a:lnTo>
                          <a:pt x="317"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42" name="Group 48"/>
                <p:cNvGrpSpPr>
                  <a:grpSpLocks/>
                </p:cNvGrpSpPr>
                <p:nvPr/>
              </p:nvGrpSpPr>
              <p:grpSpPr bwMode="auto">
                <a:xfrm>
                  <a:off x="5440" y="2056"/>
                  <a:ext cx="318" cy="213"/>
                  <a:chOff x="5440" y="2056"/>
                  <a:chExt cx="318" cy="213"/>
                </a:xfrm>
              </p:grpSpPr>
              <p:sp>
                <p:nvSpPr>
                  <p:cNvPr id="1046" name="Freeform 46"/>
                  <p:cNvSpPr>
                    <a:spLocks/>
                  </p:cNvSpPr>
                  <p:nvPr/>
                </p:nvSpPr>
                <p:spPr bwMode="auto">
                  <a:xfrm>
                    <a:off x="5440" y="2162"/>
                    <a:ext cx="318" cy="107"/>
                  </a:xfrm>
                  <a:custGeom>
                    <a:avLst/>
                    <a:gdLst>
                      <a:gd name="T0" fmla="*/ 317 w 318"/>
                      <a:gd name="T1" fmla="*/ 106 h 107"/>
                      <a:gd name="T2" fmla="*/ 111 w 318"/>
                      <a:gd name="T3" fmla="*/ 106 h 107"/>
                      <a:gd name="T4" fmla="*/ 0 w 318"/>
                      <a:gd name="T5" fmla="*/ 0 h 107"/>
                      <a:gd name="T6" fmla="*/ 317 w 318"/>
                      <a:gd name="T7" fmla="*/ 0 h 107"/>
                      <a:gd name="T8" fmla="*/ 317 w 318"/>
                      <a:gd name="T9" fmla="*/ 106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106"/>
                        </a:moveTo>
                        <a:lnTo>
                          <a:pt x="111" y="106"/>
                        </a:lnTo>
                        <a:lnTo>
                          <a:pt x="0" y="0"/>
                        </a:lnTo>
                        <a:lnTo>
                          <a:pt x="317" y="0"/>
                        </a:lnTo>
                        <a:lnTo>
                          <a:pt x="317" y="106"/>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7" name="Freeform 47"/>
                  <p:cNvSpPr>
                    <a:spLocks/>
                  </p:cNvSpPr>
                  <p:nvPr/>
                </p:nvSpPr>
                <p:spPr bwMode="auto">
                  <a:xfrm>
                    <a:off x="5440" y="2056"/>
                    <a:ext cx="318" cy="107"/>
                  </a:xfrm>
                  <a:custGeom>
                    <a:avLst/>
                    <a:gdLst>
                      <a:gd name="T0" fmla="*/ 317 w 318"/>
                      <a:gd name="T1" fmla="*/ 0 h 107"/>
                      <a:gd name="T2" fmla="*/ 111 w 318"/>
                      <a:gd name="T3" fmla="*/ 0 h 107"/>
                      <a:gd name="T4" fmla="*/ 0 w 318"/>
                      <a:gd name="T5" fmla="*/ 106 h 107"/>
                      <a:gd name="T6" fmla="*/ 317 w 318"/>
                      <a:gd name="T7" fmla="*/ 106 h 107"/>
                      <a:gd name="T8" fmla="*/ 317 w 318"/>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0"/>
                        </a:moveTo>
                        <a:lnTo>
                          <a:pt x="111" y="0"/>
                        </a:lnTo>
                        <a:lnTo>
                          <a:pt x="0" y="106"/>
                        </a:lnTo>
                        <a:lnTo>
                          <a:pt x="317" y="106"/>
                        </a:lnTo>
                        <a:lnTo>
                          <a:pt x="317"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43" name="Group 51"/>
                <p:cNvGrpSpPr>
                  <a:grpSpLocks/>
                </p:cNvGrpSpPr>
                <p:nvPr/>
              </p:nvGrpSpPr>
              <p:grpSpPr bwMode="auto">
                <a:xfrm>
                  <a:off x="5440" y="1844"/>
                  <a:ext cx="318" cy="213"/>
                  <a:chOff x="5440" y="1844"/>
                  <a:chExt cx="318" cy="213"/>
                </a:xfrm>
              </p:grpSpPr>
              <p:sp>
                <p:nvSpPr>
                  <p:cNvPr id="1044" name="Freeform 49"/>
                  <p:cNvSpPr>
                    <a:spLocks/>
                  </p:cNvSpPr>
                  <p:nvPr/>
                </p:nvSpPr>
                <p:spPr bwMode="auto">
                  <a:xfrm>
                    <a:off x="5440" y="1950"/>
                    <a:ext cx="318" cy="107"/>
                  </a:xfrm>
                  <a:custGeom>
                    <a:avLst/>
                    <a:gdLst>
                      <a:gd name="T0" fmla="*/ 317 w 318"/>
                      <a:gd name="T1" fmla="*/ 106 h 107"/>
                      <a:gd name="T2" fmla="*/ 111 w 318"/>
                      <a:gd name="T3" fmla="*/ 106 h 107"/>
                      <a:gd name="T4" fmla="*/ 0 w 318"/>
                      <a:gd name="T5" fmla="*/ 0 h 107"/>
                      <a:gd name="T6" fmla="*/ 317 w 318"/>
                      <a:gd name="T7" fmla="*/ 0 h 107"/>
                      <a:gd name="T8" fmla="*/ 317 w 318"/>
                      <a:gd name="T9" fmla="*/ 106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106"/>
                        </a:moveTo>
                        <a:lnTo>
                          <a:pt x="111" y="106"/>
                        </a:lnTo>
                        <a:lnTo>
                          <a:pt x="0" y="0"/>
                        </a:lnTo>
                        <a:lnTo>
                          <a:pt x="317" y="0"/>
                        </a:lnTo>
                        <a:lnTo>
                          <a:pt x="317" y="106"/>
                        </a:lnTo>
                      </a:path>
                    </a:pathLst>
                  </a:custGeom>
                  <a:solidFill>
                    <a:schemeClr val="folHlink"/>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Freeform 50"/>
                  <p:cNvSpPr>
                    <a:spLocks/>
                  </p:cNvSpPr>
                  <p:nvPr/>
                </p:nvSpPr>
                <p:spPr bwMode="auto">
                  <a:xfrm>
                    <a:off x="5440" y="1844"/>
                    <a:ext cx="318" cy="107"/>
                  </a:xfrm>
                  <a:custGeom>
                    <a:avLst/>
                    <a:gdLst>
                      <a:gd name="T0" fmla="*/ 317 w 318"/>
                      <a:gd name="T1" fmla="*/ 0 h 107"/>
                      <a:gd name="T2" fmla="*/ 111 w 318"/>
                      <a:gd name="T3" fmla="*/ 0 h 107"/>
                      <a:gd name="T4" fmla="*/ 0 w 318"/>
                      <a:gd name="T5" fmla="*/ 106 h 107"/>
                      <a:gd name="T6" fmla="*/ 317 w 318"/>
                      <a:gd name="T7" fmla="*/ 106 h 107"/>
                      <a:gd name="T8" fmla="*/ 317 w 318"/>
                      <a:gd name="T9" fmla="*/ 0 h 1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8" h="107">
                        <a:moveTo>
                          <a:pt x="317" y="0"/>
                        </a:moveTo>
                        <a:lnTo>
                          <a:pt x="111" y="0"/>
                        </a:lnTo>
                        <a:lnTo>
                          <a:pt x="0" y="106"/>
                        </a:lnTo>
                        <a:lnTo>
                          <a:pt x="317" y="106"/>
                        </a:lnTo>
                        <a:lnTo>
                          <a:pt x="317" y="0"/>
                        </a:lnTo>
                      </a:path>
                    </a:pathLst>
                  </a:custGeom>
                  <a:solidFill>
                    <a:schemeClr val="bg2"/>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sp>
        <p:nvSpPr>
          <p:cNvPr id="1030" name="Rectangle 55"/>
          <p:cNvSpPr>
            <a:spLocks noGrp="1" noChangeArrowheads="1"/>
          </p:cNvSpPr>
          <p:nvPr>
            <p:ph type="title"/>
          </p:nvPr>
        </p:nvSpPr>
        <p:spPr bwMode="auto">
          <a:xfrm>
            <a:off x="685800" y="685800"/>
            <a:ext cx="7772400" cy="1143000"/>
          </a:xfrm>
          <a:prstGeom prst="rect">
            <a:avLst/>
          </a:prstGeom>
          <a:noFill/>
          <a:ln>
            <a:noFill/>
          </a:ln>
          <a:effectLst>
            <a:outerShdw dist="53882" dir="27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1" name="Rectangle 56"/>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a:defRPr>
      </a:lvl2pPr>
      <a:lvl3pPr algn="ctr" rtl="0" eaLnBrk="0" fontAlgn="base" hangingPunct="0">
        <a:spcBef>
          <a:spcPct val="0"/>
        </a:spcBef>
        <a:spcAft>
          <a:spcPct val="0"/>
        </a:spcAft>
        <a:defRPr sz="4400">
          <a:solidFill>
            <a:schemeClr val="tx2"/>
          </a:solidFill>
          <a:latin typeface="Times New Roman"/>
        </a:defRPr>
      </a:lvl3pPr>
      <a:lvl4pPr algn="ctr" rtl="0" eaLnBrk="0" fontAlgn="base" hangingPunct="0">
        <a:spcBef>
          <a:spcPct val="0"/>
        </a:spcBef>
        <a:spcAft>
          <a:spcPct val="0"/>
        </a:spcAft>
        <a:defRPr sz="4400">
          <a:solidFill>
            <a:schemeClr val="tx2"/>
          </a:solidFill>
          <a:latin typeface="Times New Roman"/>
        </a:defRPr>
      </a:lvl4pPr>
      <a:lvl5pPr algn="ctr" rtl="0" eaLnBrk="0" fontAlgn="base" hangingPunct="0">
        <a:spcBef>
          <a:spcPct val="0"/>
        </a:spcBef>
        <a:spcAft>
          <a:spcPct val="0"/>
        </a:spcAft>
        <a:defRPr sz="4400">
          <a:solidFill>
            <a:schemeClr val="tx2"/>
          </a:solidFill>
          <a:latin typeface="Times New Roman"/>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p:titleStyle>
    <p:bodyStyle>
      <a:lvl1pPr marL="342900" indent="-342900" algn="l" rtl="0" eaLnBrk="0" fontAlgn="base" hangingPunct="0">
        <a:spcBef>
          <a:spcPct val="20000"/>
        </a:spcBef>
        <a:spcAft>
          <a:spcPct val="0"/>
        </a:spcAft>
        <a:buClr>
          <a:schemeClr val="accent1"/>
        </a:buClr>
        <a:buSzPct val="75000"/>
        <a:buFont typeface="Monotype Sorts" pitchFamily="2" charset="2"/>
        <a:buChar char="u"/>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33400"/>
            <a:ext cx="7772400" cy="1143000"/>
          </a:xfrm>
          <a:noFill/>
        </p:spPr>
        <p:txBody>
          <a:bodyPr/>
          <a:lstStyle/>
          <a:p>
            <a:r>
              <a:rPr lang="en-US" dirty="0" smtClean="0"/>
              <a:t>What does it mean to be human?</a:t>
            </a:r>
          </a:p>
        </p:txBody>
      </p:sp>
      <p:sp>
        <p:nvSpPr>
          <p:cNvPr id="2051" name="Rectangle 3"/>
          <p:cNvSpPr>
            <a:spLocks noGrp="1" noChangeArrowheads="1"/>
          </p:cNvSpPr>
          <p:nvPr>
            <p:ph type="subTitle" idx="1"/>
          </p:nvPr>
        </p:nvSpPr>
        <p:spPr>
          <a:xfrm>
            <a:off x="1066800" y="1600200"/>
            <a:ext cx="6781800" cy="4648200"/>
          </a:xfrm>
          <a:noFill/>
        </p:spPr>
        <p:txBody>
          <a:bodyPr/>
          <a:lstStyle/>
          <a:p>
            <a:pPr marL="342900" indent="-342900"/>
            <a:r>
              <a:rPr lang="en-US" dirty="0" smtClean="0"/>
              <a:t>Are humans one or two parts? </a:t>
            </a:r>
            <a:br>
              <a:rPr lang="en-US" dirty="0" smtClean="0"/>
            </a:br>
            <a:r>
              <a:rPr lang="en-US" dirty="0" smtClean="0"/>
              <a:t>Are humans different than animals? How</a:t>
            </a:r>
            <a:r>
              <a:rPr lang="en-US" dirty="0" smtClean="0"/>
              <a:t>?</a:t>
            </a:r>
            <a:endParaRPr lang="en-US" dirty="0" smtClean="0"/>
          </a:p>
          <a:p>
            <a:pPr marL="342900" indent="-342900"/>
            <a:r>
              <a:rPr lang="en-US" dirty="0" smtClean="0"/>
              <a:t>How does that fit with cloning, cyborg’s and spiritual machines (AI Robots)?</a:t>
            </a:r>
          </a:p>
          <a:p>
            <a:pPr marL="342900" indent="-342900"/>
            <a:r>
              <a:rPr lang="en-US" dirty="0" smtClean="0"/>
              <a:t>Is trimming deformed kids with problems for their organs like weeding a garden</a:t>
            </a:r>
            <a:r>
              <a:rPr lang="en-US" dirty="0" smtClean="0"/>
              <a:t>? Eat humans to sustain us during global warming</a:t>
            </a:r>
            <a:endParaRPr lang="en-US" dirty="0" smtClean="0"/>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fade">
                                      <p:cBhvr>
                                        <p:cTn id="12" dur="5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fade">
                                      <p:cBhvr>
                                        <p:cTn id="17" dur="5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a:lstStyle/>
          <a:p>
            <a:r>
              <a:rPr lang="en-US" smtClean="0"/>
              <a:t>What are the implications of the Image in us?</a:t>
            </a:r>
          </a:p>
        </p:txBody>
      </p:sp>
      <p:sp>
        <p:nvSpPr>
          <p:cNvPr id="24579" name="Rectangle 3"/>
          <p:cNvSpPr>
            <a:spLocks noGrp="1" noChangeArrowheads="1"/>
          </p:cNvSpPr>
          <p:nvPr>
            <p:ph type="body" idx="1"/>
          </p:nvPr>
        </p:nvSpPr>
        <p:spPr>
          <a:xfrm>
            <a:off x="381000" y="2057400"/>
            <a:ext cx="8382000" cy="4572000"/>
          </a:xfrm>
          <a:noFill/>
        </p:spPr>
        <p:txBody>
          <a:bodyPr/>
          <a:lstStyle/>
          <a:p>
            <a:r>
              <a:rPr lang="en-US" dirty="0" smtClean="0"/>
              <a:t>Eschatologically:  1 </a:t>
            </a:r>
            <a:r>
              <a:rPr lang="en-US" dirty="0" err="1" smtClean="0"/>
              <a:t>Jn</a:t>
            </a:r>
            <a:r>
              <a:rPr lang="en-US" dirty="0" smtClean="0"/>
              <a:t> 3:2f   “But we know when he appears, we shall be like him, for we shall see him as he is.  Everyone who has this hope in themselves purifies themselves, just as he is pure.”  </a:t>
            </a:r>
          </a:p>
          <a:p>
            <a:r>
              <a:rPr lang="en-US" dirty="0" smtClean="0"/>
              <a:t>Weight of Glory: dignity and respect to others--</a:t>
            </a:r>
            <a:r>
              <a:rPr lang="en-US" sz="3200" dirty="0" smtClean="0"/>
              <a:t>Maxine, Michael Card concert </a:t>
            </a:r>
          </a:p>
          <a:p>
            <a:r>
              <a:rPr lang="en-US" dirty="0" smtClean="0"/>
              <a:t>Your most image violating/affirming moments</a:t>
            </a:r>
            <a:endParaRPr lang="en-US" sz="3200" dirty="0" smtClean="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noFill/>
        </p:spPr>
        <p:txBody>
          <a:bodyPr/>
          <a:lstStyle/>
          <a:p>
            <a:r>
              <a:rPr lang="en-US" smtClean="0"/>
              <a:t>In God’s Image</a:t>
            </a:r>
          </a:p>
        </p:txBody>
      </p:sp>
      <p:sp>
        <p:nvSpPr>
          <p:cNvPr id="3075" name="Rectangle 3"/>
          <p:cNvSpPr>
            <a:spLocks noGrp="1" noChangeArrowheads="1"/>
          </p:cNvSpPr>
          <p:nvPr>
            <p:ph type="body" idx="1"/>
          </p:nvPr>
        </p:nvSpPr>
        <p:spPr>
          <a:xfrm>
            <a:off x="685800" y="1828800"/>
            <a:ext cx="7772400" cy="4114800"/>
          </a:xfrm>
          <a:noFill/>
        </p:spPr>
        <p:txBody>
          <a:bodyPr/>
          <a:lstStyle/>
          <a:p>
            <a:r>
              <a:rPr lang="en-US" dirty="0" smtClean="0"/>
              <a:t>Gen 1:26ff:   “The God said, “Let us make humans in our image, in our likeness and let them rule over the fish of the sea and the birds of the air, over the livestock, over all the earth, and over all the creatures that move along the ground.  So God created humans in his own image, in the image of God he created him;  male and female he created them.” (cf. 5:1f) </a:t>
            </a:r>
          </a:p>
        </p:txBody>
      </p:sp>
    </p:spTree>
  </p:cSld>
  <p:clrMapOvr>
    <a:masterClrMapping/>
  </p:clrMapOvr>
  <p:transition>
    <p:cover dir="ld"/>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p:spPr>
        <p:txBody>
          <a:bodyPr/>
          <a:lstStyle/>
          <a:p>
            <a:r>
              <a:rPr lang="en-US" smtClean="0"/>
              <a:t>Four Aspects of God’s image</a:t>
            </a:r>
            <a:br>
              <a:rPr lang="en-US" smtClean="0"/>
            </a:br>
            <a:r>
              <a:rPr lang="en-US" smtClean="0"/>
              <a:t>SiR DR.</a:t>
            </a:r>
          </a:p>
        </p:txBody>
      </p:sp>
      <p:sp>
        <p:nvSpPr>
          <p:cNvPr id="8195" name="Rectangle 3"/>
          <p:cNvSpPr>
            <a:spLocks noGrp="1" noChangeArrowheads="1"/>
          </p:cNvSpPr>
          <p:nvPr>
            <p:ph type="body" idx="1"/>
          </p:nvPr>
        </p:nvSpPr>
        <p:spPr>
          <a:noFill/>
        </p:spPr>
        <p:txBody>
          <a:bodyPr/>
          <a:lstStyle/>
          <a:p>
            <a:r>
              <a:rPr lang="en-US" smtClean="0"/>
              <a:t>Spiritual/Moral Qualities</a:t>
            </a:r>
          </a:p>
          <a:p>
            <a:r>
              <a:rPr lang="en-US" smtClean="0"/>
              <a:t>Relational</a:t>
            </a:r>
          </a:p>
          <a:p>
            <a:r>
              <a:rPr lang="en-US" smtClean="0"/>
              <a:t>Dominion/rule</a:t>
            </a:r>
          </a:p>
          <a:p>
            <a:r>
              <a:rPr lang="en-US" smtClean="0"/>
              <a:t>Replica</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7772400" cy="1143000"/>
          </a:xfrm>
          <a:noFill/>
        </p:spPr>
        <p:txBody>
          <a:bodyPr/>
          <a:lstStyle/>
          <a:p>
            <a:r>
              <a:rPr lang="en-US" smtClean="0"/>
              <a:t>Spiritual/Moral Qualities</a:t>
            </a:r>
          </a:p>
        </p:txBody>
      </p:sp>
      <p:sp>
        <p:nvSpPr>
          <p:cNvPr id="12291" name="Rectangle 3"/>
          <p:cNvSpPr>
            <a:spLocks noGrp="1" noChangeArrowheads="1"/>
          </p:cNvSpPr>
          <p:nvPr>
            <p:ph type="body" idx="1"/>
          </p:nvPr>
        </p:nvSpPr>
        <p:spPr>
          <a:xfrm>
            <a:off x="609600" y="1447800"/>
            <a:ext cx="7772400" cy="4114800"/>
          </a:xfrm>
          <a:noFill/>
        </p:spPr>
        <p:txBody>
          <a:bodyPr/>
          <a:lstStyle/>
          <a:p>
            <a:r>
              <a:rPr lang="en-US" dirty="0" smtClean="0"/>
              <a:t>Ability to make moral choices</a:t>
            </a:r>
          </a:p>
          <a:p>
            <a:r>
              <a:rPr lang="en-US" dirty="0" smtClean="0"/>
              <a:t>Humans are capable of knowledge, righteousness and true holiness </a:t>
            </a:r>
          </a:p>
          <a:p>
            <a:pPr lvl="1"/>
            <a:r>
              <a:rPr lang="en-US" sz="3200" dirty="0" smtClean="0"/>
              <a:t>(Col 3:10 &amp; </a:t>
            </a:r>
            <a:r>
              <a:rPr lang="en-US" sz="3200" dirty="0" err="1" smtClean="0"/>
              <a:t>Eph</a:t>
            </a:r>
            <a:r>
              <a:rPr lang="en-US" sz="3200" dirty="0" smtClean="0"/>
              <a:t> 4:24)  “and have put on the new self, which is being renewed in knowledge in the image of its Creator.”  “and to put  on the new self, created to be like God in true righteousness and holiness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 calcmode="lin" valueType="num">
                                      <p:cBhvr additive="base">
                                        <p:cTn id="17"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smtClean="0"/>
              <a:t>Spiritual Qualities</a:t>
            </a:r>
          </a:p>
        </p:txBody>
      </p:sp>
      <p:sp>
        <p:nvSpPr>
          <p:cNvPr id="14339" name="Rectangle 3"/>
          <p:cNvSpPr>
            <a:spLocks noGrp="1" noChangeArrowheads="1"/>
          </p:cNvSpPr>
          <p:nvPr>
            <p:ph type="body" idx="1"/>
          </p:nvPr>
        </p:nvSpPr>
        <p:spPr>
          <a:noFill/>
        </p:spPr>
        <p:txBody>
          <a:bodyPr/>
          <a:lstStyle/>
          <a:p>
            <a:r>
              <a:rPr lang="en-US" dirty="0" smtClean="0"/>
              <a:t>Image lost in the fall?   No, marred--yes  James 3:9 </a:t>
            </a:r>
          </a:p>
          <a:p>
            <a:pPr lvl="1"/>
            <a:r>
              <a:rPr lang="en-US" sz="3200" dirty="0" smtClean="0"/>
              <a:t>James 3:9  With the tongue we praise our Lord and Father, and with it we curse people, who have been made in God’s likeness.  </a:t>
            </a:r>
          </a:p>
          <a:p>
            <a:r>
              <a:rPr lang="en-US" dirty="0" smtClean="0"/>
              <a:t>What are the implications of this?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 calcmode="lin" valueType="num">
                                      <p:cBhvr additive="base">
                                        <p:cTn id="11" dur="500" fill="hold"/>
                                        <p:tgtEl>
                                          <p:spTgt spid="1433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 calcmode="lin" valueType="num">
                                      <p:cBhvr additive="base">
                                        <p:cTn id="17" dur="500" fill="hold"/>
                                        <p:tgtEl>
                                          <p:spTgt spid="14339">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685800"/>
            <a:ext cx="8534400" cy="1143000"/>
          </a:xfrm>
          <a:noFill/>
        </p:spPr>
        <p:txBody>
          <a:bodyPr/>
          <a:lstStyle/>
          <a:p>
            <a:r>
              <a:rPr lang="en-US" dirty="0" smtClean="0"/>
              <a:t>Relational aspect of the image: “Let US make humans in OUR image”</a:t>
            </a:r>
          </a:p>
        </p:txBody>
      </p:sp>
      <p:sp>
        <p:nvSpPr>
          <p:cNvPr id="16387" name="Rectangle 3"/>
          <p:cNvSpPr>
            <a:spLocks noGrp="1" noChangeArrowheads="1"/>
          </p:cNvSpPr>
          <p:nvPr>
            <p:ph type="body" idx="1"/>
          </p:nvPr>
        </p:nvSpPr>
        <p:spPr>
          <a:xfrm>
            <a:off x="609600" y="2286000"/>
            <a:ext cx="7772400" cy="4114800"/>
          </a:xfrm>
          <a:noFill/>
        </p:spPr>
        <p:txBody>
          <a:bodyPr/>
          <a:lstStyle/>
          <a:p>
            <a:r>
              <a:rPr lang="en-US" dirty="0" smtClean="0"/>
              <a:t>Who is the “us”  </a:t>
            </a:r>
          </a:p>
          <a:p>
            <a:pPr lvl="1"/>
            <a:r>
              <a:rPr lang="en-US" sz="3200" dirty="0" smtClean="0"/>
              <a:t>Trinity</a:t>
            </a:r>
          </a:p>
          <a:p>
            <a:pPr lvl="1"/>
            <a:r>
              <a:rPr lang="en-US" sz="3200" dirty="0" smtClean="0"/>
              <a:t>Plural of majesty</a:t>
            </a:r>
          </a:p>
          <a:p>
            <a:pPr lvl="1"/>
            <a:r>
              <a:rPr lang="en-US" sz="3200" dirty="0" smtClean="0"/>
              <a:t>Heavenly court (Isa 6:8 who will go for us?”) I </a:t>
            </a:r>
            <a:r>
              <a:rPr lang="en-US" sz="3200" dirty="0" err="1" smtClean="0"/>
              <a:t>Kgs</a:t>
            </a:r>
            <a:r>
              <a:rPr lang="en-US" sz="3200" dirty="0" smtClean="0"/>
              <a:t> 22:19ff; Job 1</a:t>
            </a:r>
          </a:p>
          <a:p>
            <a:pPr lvl="1"/>
            <a:r>
              <a:rPr lang="en-US" sz="3200" smtClean="0"/>
              <a:t>What </a:t>
            </a:r>
            <a:r>
              <a:rPr lang="en-US" sz="3200" dirty="0" smtClean="0"/>
              <a:t>are the implications of this?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a:lstStyle/>
          <a:p>
            <a:r>
              <a:rPr lang="en-US" smtClean="0"/>
              <a:t>Ruling Representative:  Dominion aspect</a:t>
            </a:r>
          </a:p>
        </p:txBody>
      </p:sp>
      <p:sp>
        <p:nvSpPr>
          <p:cNvPr id="18435" name="Rectangle 3"/>
          <p:cNvSpPr>
            <a:spLocks noGrp="1" noChangeArrowheads="1"/>
          </p:cNvSpPr>
          <p:nvPr>
            <p:ph type="body" idx="1"/>
          </p:nvPr>
        </p:nvSpPr>
        <p:spPr>
          <a:xfrm>
            <a:off x="685800" y="2133600"/>
            <a:ext cx="7924800" cy="4114800"/>
          </a:xfrm>
          <a:noFill/>
        </p:spPr>
        <p:txBody>
          <a:bodyPr/>
          <a:lstStyle/>
          <a:p>
            <a:r>
              <a:rPr lang="en-US" dirty="0" smtClean="0"/>
              <a:t>“Let us make humans as our image”  to rule...</a:t>
            </a:r>
          </a:p>
          <a:p>
            <a:r>
              <a:rPr lang="en-US" dirty="0" smtClean="0"/>
              <a:t>Kings would have representatives and they would rule in the king’s place over that region.  </a:t>
            </a:r>
          </a:p>
          <a:p>
            <a:r>
              <a:rPr lang="en-US" dirty="0" smtClean="0"/>
              <a:t>Notice the emphasis in Gen 1:26f on ruling</a:t>
            </a:r>
          </a:p>
          <a:p>
            <a:r>
              <a:rPr lang="en-US" dirty="0" smtClean="0"/>
              <a:t>What are the implications of this?  Purpose, meaning, destiny, vice-regent role of humans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a:lstStyle/>
          <a:p>
            <a:r>
              <a:rPr lang="en-US" smtClean="0"/>
              <a:t>Image as physical replica</a:t>
            </a:r>
          </a:p>
        </p:txBody>
      </p:sp>
      <p:sp>
        <p:nvSpPr>
          <p:cNvPr id="20483" name="Rectangle 3"/>
          <p:cNvSpPr>
            <a:spLocks noGrp="1" noChangeArrowheads="1"/>
          </p:cNvSpPr>
          <p:nvPr>
            <p:ph type="body" idx="1"/>
          </p:nvPr>
        </p:nvSpPr>
        <p:spPr>
          <a:noFill/>
        </p:spPr>
        <p:txBody>
          <a:bodyPr/>
          <a:lstStyle/>
          <a:p>
            <a:r>
              <a:rPr lang="en-US" smtClean="0"/>
              <a:t>Do we physically look like God?  </a:t>
            </a:r>
          </a:p>
          <a:p>
            <a:r>
              <a:rPr lang="en-US" i="1" smtClean="0"/>
              <a:t>Selem</a:t>
            </a:r>
            <a:r>
              <a:rPr lang="en-US" smtClean="0"/>
              <a:t> [image] and </a:t>
            </a:r>
            <a:r>
              <a:rPr lang="en-US" i="1" smtClean="0"/>
              <a:t>demut</a:t>
            </a:r>
            <a:r>
              <a:rPr lang="en-US" smtClean="0"/>
              <a:t> [likeness] both very physical terms;  image = physical representation</a:t>
            </a:r>
          </a:p>
          <a:p>
            <a:pPr lvl="1"/>
            <a:r>
              <a:rPr lang="en-US" sz="3200" smtClean="0"/>
              <a:t>1 Sam 6:5 made images of rats (3D) representation of the rats that had plagued them</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 calcmode="lin" valueType="num">
                                      <p:cBhvr additive="base">
                                        <p:cTn id="17" dur="500" fill="hold"/>
                                        <p:tgtEl>
                                          <p:spTgt spid="2048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lstStyle/>
          <a:p>
            <a:r>
              <a:rPr lang="en-US" smtClean="0"/>
              <a:t>Image as physical replica</a:t>
            </a:r>
          </a:p>
        </p:txBody>
      </p:sp>
      <p:sp>
        <p:nvSpPr>
          <p:cNvPr id="22531" name="Rectangle 3"/>
          <p:cNvSpPr>
            <a:spLocks noGrp="1" noChangeArrowheads="1"/>
          </p:cNvSpPr>
          <p:nvPr>
            <p:ph type="body" idx="1"/>
          </p:nvPr>
        </p:nvSpPr>
        <p:spPr>
          <a:noFill/>
        </p:spPr>
        <p:txBody>
          <a:bodyPr/>
          <a:lstStyle/>
          <a:p>
            <a:r>
              <a:rPr lang="en-US" smtClean="0"/>
              <a:t>Assyrian kings made “images” of themselves and set up in territories to show that they were rulers of that area </a:t>
            </a:r>
          </a:p>
          <a:p>
            <a:r>
              <a:rPr lang="en-US" smtClean="0"/>
              <a:t>But God is a spirit and has not flesh and bones ... Jn 4:24;  Lk 24:36ff</a:t>
            </a:r>
          </a:p>
          <a:p>
            <a:r>
              <a:rPr lang="en-US" smtClean="0"/>
              <a:t>Physical image built on Christ?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theme/theme1.xml><?xml version="1.0" encoding="utf-8"?>
<a:theme xmlns:a="http://schemas.openxmlformats.org/drawingml/2006/main" name="bevels">
  <a:themeElements>
    <a:clrScheme name="">
      <a:dk1>
        <a:srgbClr val="00DFCA"/>
      </a:dk1>
      <a:lt1>
        <a:srgbClr val="DADADA"/>
      </a:lt1>
      <a:dk2>
        <a:srgbClr val="000000"/>
      </a:dk2>
      <a:lt2>
        <a:srgbClr val="FFFFFF"/>
      </a:lt2>
      <a:accent1>
        <a:srgbClr val="DC0081"/>
      </a:accent1>
      <a:accent2>
        <a:srgbClr val="EF9100"/>
      </a:accent2>
      <a:accent3>
        <a:srgbClr val="AAAAAA"/>
      </a:accent3>
      <a:accent4>
        <a:srgbClr val="BABABA"/>
      </a:accent4>
      <a:accent5>
        <a:srgbClr val="EBAAC1"/>
      </a:accent5>
      <a:accent6>
        <a:srgbClr val="D98300"/>
      </a:accent6>
      <a:hlink>
        <a:srgbClr val="FAFD00"/>
      </a:hlink>
      <a:folHlink>
        <a:srgbClr val="00B7A5"/>
      </a:folHlink>
    </a:clrScheme>
    <a:fontScheme name="bevels.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a:defRPr>
        </a:defPPr>
      </a:lstStyle>
    </a:lnDef>
  </a:objectDefaults>
  <a:extraClrSchemeLst>
    <a:extraClrScheme>
      <a:clrScheme name="bevels.pp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evels.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evels.pp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evels.pp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evels.pp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evels.pp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evels.pp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c:\msoffice\powerpnt\template\sldshow\bevels.ppt</Template>
  <TotalTime>345</TotalTime>
  <Pages>11</Pages>
  <Words>516</Words>
  <Application>Microsoft Office PowerPoint</Application>
  <PresentationFormat>On-screen Show (4:3)</PresentationFormat>
  <Paragraphs>52</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Monotype Sorts</vt:lpstr>
      <vt:lpstr>Times New Roman</vt:lpstr>
      <vt:lpstr>bevels</vt:lpstr>
      <vt:lpstr>What does it mean to be human?</vt:lpstr>
      <vt:lpstr>In God’s Image</vt:lpstr>
      <vt:lpstr>Four Aspects of God’s image SiR DR.</vt:lpstr>
      <vt:lpstr>Spiritual/Moral Qualities</vt:lpstr>
      <vt:lpstr>Spiritual Qualities</vt:lpstr>
      <vt:lpstr>Relational aspect of the image: “Let US make humans in OUR image”</vt:lpstr>
      <vt:lpstr>Ruling Representative:  Dominion aspect</vt:lpstr>
      <vt:lpstr>Image as physical replica</vt:lpstr>
      <vt:lpstr>Image as physical replica</vt:lpstr>
      <vt:lpstr>What are the implications of the Image in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it mean to be human?</dc:title>
  <dc:creator>ted hildebrandt</dc:creator>
  <cp:lastModifiedBy>Ted Hildebrandt</cp:lastModifiedBy>
  <cp:revision>38</cp:revision>
  <cp:lastPrinted>1601-01-01T00:00:00Z</cp:lastPrinted>
  <dcterms:created xsi:type="dcterms:W3CDTF">1995-09-07T11:58:12Z</dcterms:created>
  <dcterms:modified xsi:type="dcterms:W3CDTF">2019-09-10T14:48:47Z</dcterms:modified>
</cp:coreProperties>
</file>