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-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/>
              </a:defRPr>
            </a:lvl1pPr>
          </a:lstStyle>
          <a:p>
            <a:pPr>
              <a:defRPr/>
            </a:pPr>
            <a:fld id="{10C0EA1F-B525-49DC-BDBB-0D0912862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20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/>
              </a:defRPr>
            </a:lvl1pPr>
          </a:lstStyle>
          <a:p>
            <a:pPr>
              <a:defRPr/>
            </a:pPr>
            <a:fld id="{6978CF7E-BE63-406D-AB2D-42EB4B123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29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7578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1251EE-963C-4C18-9A67-984D07F31583}" type="slidenum">
              <a:rPr lang="en-US" sz="1000" smtClean="0"/>
              <a:pPr/>
              <a:t>1</a:t>
            </a:fld>
            <a:endParaRPr lang="en-US" sz="10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09153D-DF39-41A1-8656-4F0C62031851}" type="slidenum">
              <a:rPr lang="en-US" sz="1000" smtClean="0"/>
              <a:pPr/>
              <a:t>10</a:t>
            </a:fld>
            <a:endParaRPr lang="en-US" sz="10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8E03AE-FE26-457F-A4A9-6251D8EB1D2A}" type="slidenum">
              <a:rPr lang="en-US" sz="1000" smtClean="0"/>
              <a:pPr/>
              <a:t>2</a:t>
            </a:fld>
            <a:endParaRPr lang="en-US" sz="10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BF6824-A37E-43F3-AABC-B16C3279C71D}" type="slidenum">
              <a:rPr lang="en-US" sz="1000" smtClean="0"/>
              <a:pPr/>
              <a:t>3</a:t>
            </a:fld>
            <a:endParaRPr lang="en-US" sz="10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45A243-E6B8-4D0F-B58B-82B4CEB2C432}" type="slidenum">
              <a:rPr lang="en-US" sz="1000" smtClean="0"/>
              <a:pPr/>
              <a:t>4</a:t>
            </a:fld>
            <a:endParaRPr 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A006AC-9FC1-4D80-8501-42DBBF5E12EC}" type="slidenum">
              <a:rPr lang="en-US" sz="1000" smtClean="0"/>
              <a:pPr/>
              <a:t>5</a:t>
            </a:fld>
            <a:endParaRPr lang="en-US" sz="10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26C9A1-6062-4E79-9C85-8CF3C518036C}" type="slidenum">
              <a:rPr lang="en-US" sz="1000" smtClean="0"/>
              <a:pPr/>
              <a:t>6</a:t>
            </a:fld>
            <a:endParaRPr lang="en-US" sz="10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C0B903-8DA7-4805-8930-B86F0EFDCB6A}" type="slidenum">
              <a:rPr lang="en-US" sz="1000" smtClean="0"/>
              <a:pPr/>
              <a:t>7</a:t>
            </a:fld>
            <a:endParaRPr 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1C052F-2265-40D0-9A29-54B4E9FF51EA}" type="slidenum">
              <a:rPr lang="en-US" sz="1000" smtClean="0"/>
              <a:pPr/>
              <a:t>8</a:t>
            </a:fld>
            <a:endParaRPr lang="en-US" sz="10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E5551C-6D96-413A-BD8B-C8EE163E3914}" type="slidenum">
              <a:rPr lang="en-US" sz="1000" smtClean="0"/>
              <a:pPr/>
              <a:t>9</a:t>
            </a:fld>
            <a:endParaRPr lang="en-US" sz="10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2BACE-5422-4D47-9EDE-4C5CD4BCF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5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223E-41E5-45F5-A08D-6951AFFF7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0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B06C5-9B57-49A9-8EB5-E243EEC20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0F599-47FD-4985-B571-72BB8281F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1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7D80D-E666-4530-81F9-5EDD19D0F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0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5B86-AD72-4D85-920F-F6824D337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B0367-015B-4BD4-8273-623AC3E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4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8A01-7217-4F82-A7FC-CCB17ECF3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2BE7-C5F6-4A4A-8EF8-AB5C8FD9E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5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86766-17F4-4EC4-BB59-A011BCD0B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4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B9789-7CCA-49A3-8E2F-3E986D486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/>
              </a:defRPr>
            </a:lvl1pPr>
          </a:lstStyle>
          <a:p>
            <a:pPr>
              <a:defRPr/>
            </a:pPr>
            <a:fld id="{EB7122ED-2201-4BEB-B76F-5AECDD747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54"/>
          <p:cNvGrpSpPr>
            <a:grpSpLocks/>
          </p:cNvGrpSpPr>
          <p:nvPr/>
        </p:nvGrpSpPr>
        <p:grpSpPr bwMode="auto">
          <a:xfrm>
            <a:off x="0" y="0"/>
            <a:ext cx="9140825" cy="6853238"/>
            <a:chOff x="0" y="0"/>
            <a:chExt cx="5758" cy="4317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0" y="0"/>
              <a:ext cx="5753" cy="4316"/>
              <a:chOff x="0" y="0"/>
              <a:chExt cx="5753" cy="4316"/>
            </a:xfrm>
          </p:grpSpPr>
          <p:sp>
            <p:nvSpPr>
              <p:cNvPr id="107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71" cy="2162"/>
              </a:xfrm>
              <a:prstGeom prst="rect">
                <a:avLst/>
              </a:prstGeom>
              <a:gradFill rotWithShape="0">
                <a:gsLst>
                  <a:gs pos="0">
                    <a:srgbClr val="00B7A5"/>
                  </a:gs>
                  <a:gs pos="100000">
                    <a:srgbClr val="009284"/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"/>
              <p:cNvSpPr>
                <a:spLocks noChangeArrowheads="1"/>
              </p:cNvSpPr>
              <p:nvPr/>
            </p:nvSpPr>
            <p:spPr bwMode="auto">
              <a:xfrm>
                <a:off x="0" y="2162"/>
                <a:ext cx="2870" cy="2154"/>
              </a:xfrm>
              <a:prstGeom prst="rect">
                <a:avLst/>
              </a:prstGeom>
              <a:gradFill rotWithShape="0">
                <a:gsLst>
                  <a:gs pos="0">
                    <a:srgbClr val="00B7A5"/>
                  </a:gs>
                  <a:gs pos="100000">
                    <a:srgbClr val="009284"/>
                  </a:gs>
                </a:gsLst>
                <a:path path="rect">
                  <a:fillToRect t="100000" r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7"/>
              <p:cNvSpPr>
                <a:spLocks noChangeArrowheads="1"/>
              </p:cNvSpPr>
              <p:nvPr/>
            </p:nvSpPr>
            <p:spPr bwMode="auto">
              <a:xfrm>
                <a:off x="2882" y="0"/>
                <a:ext cx="2871" cy="2162"/>
              </a:xfrm>
              <a:prstGeom prst="rect">
                <a:avLst/>
              </a:prstGeom>
              <a:gradFill rotWithShape="0">
                <a:gsLst>
                  <a:gs pos="0">
                    <a:srgbClr val="00B7A5"/>
                  </a:gs>
                  <a:gs pos="100000">
                    <a:srgbClr val="009284"/>
                  </a:gs>
                </a:gsLst>
                <a:path path="rect">
                  <a:fillToRect l="100000" b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8"/>
              <p:cNvSpPr>
                <a:spLocks noChangeArrowheads="1"/>
              </p:cNvSpPr>
              <p:nvPr/>
            </p:nvSpPr>
            <p:spPr bwMode="auto">
              <a:xfrm>
                <a:off x="2882" y="2162"/>
                <a:ext cx="2871" cy="2154"/>
              </a:xfrm>
              <a:prstGeom prst="rect">
                <a:avLst/>
              </a:prstGeom>
              <a:gradFill rotWithShape="0">
                <a:gsLst>
                  <a:gs pos="0">
                    <a:srgbClr val="00B7A5"/>
                  </a:gs>
                  <a:gs pos="100000">
                    <a:srgbClr val="009284"/>
                  </a:gs>
                </a:gsLst>
                <a:path path="rect">
                  <a:fillToRect l="100000" t="10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 useBgFill="1">
          <p:nvSpPr>
            <p:cNvPr id="1033" name="Rectangle 10"/>
            <p:cNvSpPr>
              <a:spLocks noChangeArrowheads="1"/>
            </p:cNvSpPr>
            <p:nvPr/>
          </p:nvSpPr>
          <p:spPr bwMode="auto">
            <a:xfrm>
              <a:off x="184" y="208"/>
              <a:ext cx="5396" cy="3908"/>
            </a:xfrm>
            <a:prstGeom prst="rect">
              <a:avLst/>
            </a:prstGeom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1"/>
            <p:cNvSpPr>
              <a:spLocks noChangeArrowheads="1"/>
            </p:cNvSpPr>
            <p:nvPr/>
          </p:nvSpPr>
          <p:spPr bwMode="auto">
            <a:xfrm>
              <a:off x="250" y="268"/>
              <a:ext cx="5264" cy="3788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5" name="Rectangle 12"/>
            <p:cNvSpPr>
              <a:spLocks noChangeArrowheads="1"/>
            </p:cNvSpPr>
            <p:nvPr/>
          </p:nvSpPr>
          <p:spPr bwMode="auto">
            <a:xfrm>
              <a:off x="298" y="319"/>
              <a:ext cx="5165" cy="3683"/>
            </a:xfrm>
            <a:prstGeom prst="rect">
              <a:avLst/>
            </a:prstGeom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6" name="Group 53"/>
            <p:cNvGrpSpPr>
              <a:grpSpLocks/>
            </p:cNvGrpSpPr>
            <p:nvPr/>
          </p:nvGrpSpPr>
          <p:grpSpPr bwMode="auto">
            <a:xfrm>
              <a:off x="0" y="0"/>
              <a:ext cx="5758" cy="4317"/>
              <a:chOff x="0" y="0"/>
              <a:chExt cx="5758" cy="4317"/>
            </a:xfrm>
          </p:grpSpPr>
          <p:grpSp>
            <p:nvGrpSpPr>
              <p:cNvPr id="1037" name="Group 22"/>
              <p:cNvGrpSpPr>
                <a:grpSpLocks/>
              </p:cNvGrpSpPr>
              <p:nvPr/>
            </p:nvGrpSpPr>
            <p:grpSpPr bwMode="auto">
              <a:xfrm>
                <a:off x="2587" y="0"/>
                <a:ext cx="567" cy="337"/>
                <a:chOff x="2587" y="0"/>
                <a:chExt cx="567" cy="337"/>
              </a:xfrm>
            </p:grpSpPr>
            <p:grpSp>
              <p:nvGrpSpPr>
                <p:cNvPr id="1068" name="Group 15"/>
                <p:cNvGrpSpPr>
                  <a:grpSpLocks/>
                </p:cNvGrpSpPr>
                <p:nvPr/>
              </p:nvGrpSpPr>
              <p:grpSpPr bwMode="auto">
                <a:xfrm>
                  <a:off x="2964" y="0"/>
                  <a:ext cx="190" cy="337"/>
                  <a:chOff x="2964" y="0"/>
                  <a:chExt cx="190" cy="337"/>
                </a:xfrm>
              </p:grpSpPr>
              <p:sp>
                <p:nvSpPr>
                  <p:cNvPr id="1075" name="Freeform 13"/>
                  <p:cNvSpPr>
                    <a:spLocks/>
                  </p:cNvSpPr>
                  <p:nvPr/>
                </p:nvSpPr>
                <p:spPr bwMode="auto">
                  <a:xfrm>
                    <a:off x="3058" y="0"/>
                    <a:ext cx="96" cy="337"/>
                  </a:xfrm>
                  <a:custGeom>
                    <a:avLst/>
                    <a:gdLst>
                      <a:gd name="T0" fmla="*/ 95 w 96"/>
                      <a:gd name="T1" fmla="*/ 0 h 337"/>
                      <a:gd name="T2" fmla="*/ 95 w 96"/>
                      <a:gd name="T3" fmla="*/ 218 h 337"/>
                      <a:gd name="T4" fmla="*/ 0 w 96"/>
                      <a:gd name="T5" fmla="*/ 336 h 337"/>
                      <a:gd name="T6" fmla="*/ 0 w 96"/>
                      <a:gd name="T7" fmla="*/ 0 h 337"/>
                      <a:gd name="T8" fmla="*/ 95 w 96"/>
                      <a:gd name="T9" fmla="*/ 0 h 3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6" h="337">
                        <a:moveTo>
                          <a:pt x="95" y="0"/>
                        </a:moveTo>
                        <a:lnTo>
                          <a:pt x="95" y="218"/>
                        </a:lnTo>
                        <a:lnTo>
                          <a:pt x="0" y="336"/>
                        </a:lnTo>
                        <a:lnTo>
                          <a:pt x="0" y="0"/>
                        </a:lnTo>
                        <a:lnTo>
                          <a:pt x="95" y="0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6" name="Freeform 14"/>
                  <p:cNvSpPr>
                    <a:spLocks/>
                  </p:cNvSpPr>
                  <p:nvPr/>
                </p:nvSpPr>
                <p:spPr bwMode="auto">
                  <a:xfrm>
                    <a:off x="2964" y="0"/>
                    <a:ext cx="95" cy="337"/>
                  </a:xfrm>
                  <a:custGeom>
                    <a:avLst/>
                    <a:gdLst>
                      <a:gd name="T0" fmla="*/ 0 w 95"/>
                      <a:gd name="T1" fmla="*/ 0 h 337"/>
                      <a:gd name="T2" fmla="*/ 0 w 95"/>
                      <a:gd name="T3" fmla="*/ 218 h 337"/>
                      <a:gd name="T4" fmla="*/ 94 w 95"/>
                      <a:gd name="T5" fmla="*/ 336 h 337"/>
                      <a:gd name="T6" fmla="*/ 94 w 95"/>
                      <a:gd name="T7" fmla="*/ 0 h 337"/>
                      <a:gd name="T8" fmla="*/ 0 w 95"/>
                      <a:gd name="T9" fmla="*/ 0 h 3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5" h="337">
                        <a:moveTo>
                          <a:pt x="0" y="0"/>
                        </a:moveTo>
                        <a:lnTo>
                          <a:pt x="0" y="218"/>
                        </a:lnTo>
                        <a:lnTo>
                          <a:pt x="94" y="336"/>
                        </a:lnTo>
                        <a:lnTo>
                          <a:pt x="9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9" name="Group 18"/>
                <p:cNvGrpSpPr>
                  <a:grpSpLocks/>
                </p:cNvGrpSpPr>
                <p:nvPr/>
              </p:nvGrpSpPr>
              <p:grpSpPr bwMode="auto">
                <a:xfrm>
                  <a:off x="2776" y="0"/>
                  <a:ext cx="189" cy="337"/>
                  <a:chOff x="2776" y="0"/>
                  <a:chExt cx="189" cy="337"/>
                </a:xfrm>
              </p:grpSpPr>
              <p:sp>
                <p:nvSpPr>
                  <p:cNvPr id="1073" name="Freeform 16"/>
                  <p:cNvSpPr>
                    <a:spLocks/>
                  </p:cNvSpPr>
                  <p:nvPr/>
                </p:nvSpPr>
                <p:spPr bwMode="auto">
                  <a:xfrm>
                    <a:off x="2870" y="0"/>
                    <a:ext cx="95" cy="337"/>
                  </a:xfrm>
                  <a:custGeom>
                    <a:avLst/>
                    <a:gdLst>
                      <a:gd name="T0" fmla="*/ 94 w 95"/>
                      <a:gd name="T1" fmla="*/ 0 h 337"/>
                      <a:gd name="T2" fmla="*/ 94 w 95"/>
                      <a:gd name="T3" fmla="*/ 218 h 337"/>
                      <a:gd name="T4" fmla="*/ 0 w 95"/>
                      <a:gd name="T5" fmla="*/ 336 h 337"/>
                      <a:gd name="T6" fmla="*/ 0 w 95"/>
                      <a:gd name="T7" fmla="*/ 0 h 337"/>
                      <a:gd name="T8" fmla="*/ 94 w 95"/>
                      <a:gd name="T9" fmla="*/ 0 h 3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5" h="337">
                        <a:moveTo>
                          <a:pt x="94" y="0"/>
                        </a:moveTo>
                        <a:lnTo>
                          <a:pt x="94" y="218"/>
                        </a:lnTo>
                        <a:lnTo>
                          <a:pt x="0" y="336"/>
                        </a:lnTo>
                        <a:lnTo>
                          <a:pt x="0" y="0"/>
                        </a:lnTo>
                        <a:lnTo>
                          <a:pt x="94" y="0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4" name="Freeform 17"/>
                  <p:cNvSpPr>
                    <a:spLocks/>
                  </p:cNvSpPr>
                  <p:nvPr/>
                </p:nvSpPr>
                <p:spPr bwMode="auto">
                  <a:xfrm>
                    <a:off x="2776" y="0"/>
                    <a:ext cx="95" cy="337"/>
                  </a:xfrm>
                  <a:custGeom>
                    <a:avLst/>
                    <a:gdLst>
                      <a:gd name="T0" fmla="*/ 0 w 95"/>
                      <a:gd name="T1" fmla="*/ 0 h 337"/>
                      <a:gd name="T2" fmla="*/ 0 w 95"/>
                      <a:gd name="T3" fmla="*/ 218 h 337"/>
                      <a:gd name="T4" fmla="*/ 94 w 95"/>
                      <a:gd name="T5" fmla="*/ 336 h 337"/>
                      <a:gd name="T6" fmla="*/ 94 w 95"/>
                      <a:gd name="T7" fmla="*/ 0 h 337"/>
                      <a:gd name="T8" fmla="*/ 0 w 95"/>
                      <a:gd name="T9" fmla="*/ 0 h 3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5" h="337">
                        <a:moveTo>
                          <a:pt x="0" y="0"/>
                        </a:moveTo>
                        <a:lnTo>
                          <a:pt x="0" y="218"/>
                        </a:lnTo>
                        <a:lnTo>
                          <a:pt x="94" y="336"/>
                        </a:lnTo>
                        <a:lnTo>
                          <a:pt x="9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21"/>
                <p:cNvGrpSpPr>
                  <a:grpSpLocks/>
                </p:cNvGrpSpPr>
                <p:nvPr/>
              </p:nvGrpSpPr>
              <p:grpSpPr bwMode="auto">
                <a:xfrm>
                  <a:off x="2587" y="0"/>
                  <a:ext cx="190" cy="337"/>
                  <a:chOff x="2587" y="0"/>
                  <a:chExt cx="190" cy="337"/>
                </a:xfrm>
              </p:grpSpPr>
              <p:sp>
                <p:nvSpPr>
                  <p:cNvPr id="1071" name="Freeform 19"/>
                  <p:cNvSpPr>
                    <a:spLocks/>
                  </p:cNvSpPr>
                  <p:nvPr/>
                </p:nvSpPr>
                <p:spPr bwMode="auto">
                  <a:xfrm>
                    <a:off x="2682" y="0"/>
                    <a:ext cx="95" cy="337"/>
                  </a:xfrm>
                  <a:custGeom>
                    <a:avLst/>
                    <a:gdLst>
                      <a:gd name="T0" fmla="*/ 94 w 95"/>
                      <a:gd name="T1" fmla="*/ 0 h 337"/>
                      <a:gd name="T2" fmla="*/ 94 w 95"/>
                      <a:gd name="T3" fmla="*/ 218 h 337"/>
                      <a:gd name="T4" fmla="*/ 0 w 95"/>
                      <a:gd name="T5" fmla="*/ 336 h 337"/>
                      <a:gd name="T6" fmla="*/ 0 w 95"/>
                      <a:gd name="T7" fmla="*/ 0 h 337"/>
                      <a:gd name="T8" fmla="*/ 94 w 95"/>
                      <a:gd name="T9" fmla="*/ 0 h 3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5" h="337">
                        <a:moveTo>
                          <a:pt x="94" y="0"/>
                        </a:moveTo>
                        <a:lnTo>
                          <a:pt x="94" y="218"/>
                        </a:lnTo>
                        <a:lnTo>
                          <a:pt x="0" y="336"/>
                        </a:lnTo>
                        <a:lnTo>
                          <a:pt x="0" y="0"/>
                        </a:lnTo>
                        <a:lnTo>
                          <a:pt x="94" y="0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2" name="Freeform 20"/>
                  <p:cNvSpPr>
                    <a:spLocks/>
                  </p:cNvSpPr>
                  <p:nvPr/>
                </p:nvSpPr>
                <p:spPr bwMode="auto">
                  <a:xfrm>
                    <a:off x="2587" y="0"/>
                    <a:ext cx="96" cy="337"/>
                  </a:xfrm>
                  <a:custGeom>
                    <a:avLst/>
                    <a:gdLst>
                      <a:gd name="T0" fmla="*/ 0 w 96"/>
                      <a:gd name="T1" fmla="*/ 0 h 337"/>
                      <a:gd name="T2" fmla="*/ 0 w 96"/>
                      <a:gd name="T3" fmla="*/ 218 h 337"/>
                      <a:gd name="T4" fmla="*/ 95 w 96"/>
                      <a:gd name="T5" fmla="*/ 336 h 337"/>
                      <a:gd name="T6" fmla="*/ 95 w 96"/>
                      <a:gd name="T7" fmla="*/ 0 h 337"/>
                      <a:gd name="T8" fmla="*/ 0 w 96"/>
                      <a:gd name="T9" fmla="*/ 0 h 3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6" h="337">
                        <a:moveTo>
                          <a:pt x="0" y="0"/>
                        </a:moveTo>
                        <a:lnTo>
                          <a:pt x="0" y="218"/>
                        </a:lnTo>
                        <a:lnTo>
                          <a:pt x="95" y="336"/>
                        </a:lnTo>
                        <a:lnTo>
                          <a:pt x="95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8" name="Group 32"/>
              <p:cNvGrpSpPr>
                <a:grpSpLocks/>
              </p:cNvGrpSpPr>
              <p:nvPr/>
            </p:nvGrpSpPr>
            <p:grpSpPr bwMode="auto">
              <a:xfrm>
                <a:off x="2587" y="3988"/>
                <a:ext cx="567" cy="329"/>
                <a:chOff x="2587" y="3988"/>
                <a:chExt cx="567" cy="329"/>
              </a:xfrm>
            </p:grpSpPr>
            <p:grpSp>
              <p:nvGrpSpPr>
                <p:cNvPr id="1059" name="Group 25"/>
                <p:cNvGrpSpPr>
                  <a:grpSpLocks/>
                </p:cNvGrpSpPr>
                <p:nvPr/>
              </p:nvGrpSpPr>
              <p:grpSpPr bwMode="auto">
                <a:xfrm>
                  <a:off x="2964" y="3988"/>
                  <a:ext cx="190" cy="329"/>
                  <a:chOff x="2964" y="3988"/>
                  <a:chExt cx="190" cy="329"/>
                </a:xfrm>
              </p:grpSpPr>
              <p:sp>
                <p:nvSpPr>
                  <p:cNvPr id="1066" name="Freeform 23"/>
                  <p:cNvSpPr>
                    <a:spLocks/>
                  </p:cNvSpPr>
                  <p:nvPr/>
                </p:nvSpPr>
                <p:spPr bwMode="auto">
                  <a:xfrm>
                    <a:off x="3058" y="3988"/>
                    <a:ext cx="96" cy="329"/>
                  </a:xfrm>
                  <a:custGeom>
                    <a:avLst/>
                    <a:gdLst>
                      <a:gd name="T0" fmla="*/ 95 w 96"/>
                      <a:gd name="T1" fmla="*/ 328 h 329"/>
                      <a:gd name="T2" fmla="*/ 95 w 96"/>
                      <a:gd name="T3" fmla="*/ 115 h 329"/>
                      <a:gd name="T4" fmla="*/ 0 w 96"/>
                      <a:gd name="T5" fmla="*/ 0 h 329"/>
                      <a:gd name="T6" fmla="*/ 0 w 96"/>
                      <a:gd name="T7" fmla="*/ 328 h 329"/>
                      <a:gd name="T8" fmla="*/ 95 w 96"/>
                      <a:gd name="T9" fmla="*/ 328 h 3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6" h="329">
                        <a:moveTo>
                          <a:pt x="95" y="328"/>
                        </a:moveTo>
                        <a:lnTo>
                          <a:pt x="95" y="115"/>
                        </a:lnTo>
                        <a:lnTo>
                          <a:pt x="0" y="0"/>
                        </a:lnTo>
                        <a:lnTo>
                          <a:pt x="0" y="328"/>
                        </a:lnTo>
                        <a:lnTo>
                          <a:pt x="95" y="328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7" name="Freeform 24"/>
                  <p:cNvSpPr>
                    <a:spLocks/>
                  </p:cNvSpPr>
                  <p:nvPr/>
                </p:nvSpPr>
                <p:spPr bwMode="auto">
                  <a:xfrm>
                    <a:off x="2964" y="3988"/>
                    <a:ext cx="95" cy="329"/>
                  </a:xfrm>
                  <a:custGeom>
                    <a:avLst/>
                    <a:gdLst>
                      <a:gd name="T0" fmla="*/ 0 w 95"/>
                      <a:gd name="T1" fmla="*/ 328 h 329"/>
                      <a:gd name="T2" fmla="*/ 0 w 95"/>
                      <a:gd name="T3" fmla="*/ 115 h 329"/>
                      <a:gd name="T4" fmla="*/ 94 w 95"/>
                      <a:gd name="T5" fmla="*/ 0 h 329"/>
                      <a:gd name="T6" fmla="*/ 94 w 95"/>
                      <a:gd name="T7" fmla="*/ 328 h 329"/>
                      <a:gd name="T8" fmla="*/ 0 w 95"/>
                      <a:gd name="T9" fmla="*/ 328 h 3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5" h="329">
                        <a:moveTo>
                          <a:pt x="0" y="328"/>
                        </a:moveTo>
                        <a:lnTo>
                          <a:pt x="0" y="115"/>
                        </a:lnTo>
                        <a:lnTo>
                          <a:pt x="94" y="0"/>
                        </a:lnTo>
                        <a:lnTo>
                          <a:pt x="94" y="328"/>
                        </a:lnTo>
                        <a:lnTo>
                          <a:pt x="0" y="328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0" name="Group 28"/>
                <p:cNvGrpSpPr>
                  <a:grpSpLocks/>
                </p:cNvGrpSpPr>
                <p:nvPr/>
              </p:nvGrpSpPr>
              <p:grpSpPr bwMode="auto">
                <a:xfrm>
                  <a:off x="2776" y="3988"/>
                  <a:ext cx="189" cy="329"/>
                  <a:chOff x="2776" y="3988"/>
                  <a:chExt cx="189" cy="329"/>
                </a:xfrm>
              </p:grpSpPr>
              <p:sp>
                <p:nvSpPr>
                  <p:cNvPr id="1064" name="Freeform 26"/>
                  <p:cNvSpPr>
                    <a:spLocks/>
                  </p:cNvSpPr>
                  <p:nvPr/>
                </p:nvSpPr>
                <p:spPr bwMode="auto">
                  <a:xfrm>
                    <a:off x="2870" y="3988"/>
                    <a:ext cx="95" cy="329"/>
                  </a:xfrm>
                  <a:custGeom>
                    <a:avLst/>
                    <a:gdLst>
                      <a:gd name="T0" fmla="*/ 94 w 95"/>
                      <a:gd name="T1" fmla="*/ 328 h 329"/>
                      <a:gd name="T2" fmla="*/ 94 w 95"/>
                      <a:gd name="T3" fmla="*/ 115 h 329"/>
                      <a:gd name="T4" fmla="*/ 0 w 95"/>
                      <a:gd name="T5" fmla="*/ 0 h 329"/>
                      <a:gd name="T6" fmla="*/ 0 w 95"/>
                      <a:gd name="T7" fmla="*/ 328 h 329"/>
                      <a:gd name="T8" fmla="*/ 94 w 95"/>
                      <a:gd name="T9" fmla="*/ 328 h 3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5" h="329">
                        <a:moveTo>
                          <a:pt x="94" y="328"/>
                        </a:moveTo>
                        <a:lnTo>
                          <a:pt x="94" y="115"/>
                        </a:lnTo>
                        <a:lnTo>
                          <a:pt x="0" y="0"/>
                        </a:lnTo>
                        <a:lnTo>
                          <a:pt x="0" y="328"/>
                        </a:lnTo>
                        <a:lnTo>
                          <a:pt x="94" y="328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5" name="Freeform 27"/>
                  <p:cNvSpPr>
                    <a:spLocks/>
                  </p:cNvSpPr>
                  <p:nvPr/>
                </p:nvSpPr>
                <p:spPr bwMode="auto">
                  <a:xfrm>
                    <a:off x="2776" y="3988"/>
                    <a:ext cx="95" cy="329"/>
                  </a:xfrm>
                  <a:custGeom>
                    <a:avLst/>
                    <a:gdLst>
                      <a:gd name="T0" fmla="*/ 0 w 95"/>
                      <a:gd name="T1" fmla="*/ 328 h 329"/>
                      <a:gd name="T2" fmla="*/ 0 w 95"/>
                      <a:gd name="T3" fmla="*/ 115 h 329"/>
                      <a:gd name="T4" fmla="*/ 94 w 95"/>
                      <a:gd name="T5" fmla="*/ 0 h 329"/>
                      <a:gd name="T6" fmla="*/ 94 w 95"/>
                      <a:gd name="T7" fmla="*/ 328 h 329"/>
                      <a:gd name="T8" fmla="*/ 0 w 95"/>
                      <a:gd name="T9" fmla="*/ 328 h 3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5" h="329">
                        <a:moveTo>
                          <a:pt x="0" y="328"/>
                        </a:moveTo>
                        <a:lnTo>
                          <a:pt x="0" y="115"/>
                        </a:lnTo>
                        <a:lnTo>
                          <a:pt x="94" y="0"/>
                        </a:lnTo>
                        <a:lnTo>
                          <a:pt x="94" y="328"/>
                        </a:lnTo>
                        <a:lnTo>
                          <a:pt x="0" y="328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31"/>
                <p:cNvGrpSpPr>
                  <a:grpSpLocks/>
                </p:cNvGrpSpPr>
                <p:nvPr/>
              </p:nvGrpSpPr>
              <p:grpSpPr bwMode="auto">
                <a:xfrm>
                  <a:off x="2587" y="3988"/>
                  <a:ext cx="190" cy="329"/>
                  <a:chOff x="2587" y="3988"/>
                  <a:chExt cx="190" cy="329"/>
                </a:xfrm>
              </p:grpSpPr>
              <p:sp>
                <p:nvSpPr>
                  <p:cNvPr id="1062" name="Freeform 29"/>
                  <p:cNvSpPr>
                    <a:spLocks/>
                  </p:cNvSpPr>
                  <p:nvPr/>
                </p:nvSpPr>
                <p:spPr bwMode="auto">
                  <a:xfrm>
                    <a:off x="2682" y="3988"/>
                    <a:ext cx="95" cy="329"/>
                  </a:xfrm>
                  <a:custGeom>
                    <a:avLst/>
                    <a:gdLst>
                      <a:gd name="T0" fmla="*/ 94 w 95"/>
                      <a:gd name="T1" fmla="*/ 328 h 329"/>
                      <a:gd name="T2" fmla="*/ 94 w 95"/>
                      <a:gd name="T3" fmla="*/ 115 h 329"/>
                      <a:gd name="T4" fmla="*/ 0 w 95"/>
                      <a:gd name="T5" fmla="*/ 0 h 329"/>
                      <a:gd name="T6" fmla="*/ 0 w 95"/>
                      <a:gd name="T7" fmla="*/ 328 h 329"/>
                      <a:gd name="T8" fmla="*/ 94 w 95"/>
                      <a:gd name="T9" fmla="*/ 328 h 3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5" h="329">
                        <a:moveTo>
                          <a:pt x="94" y="328"/>
                        </a:moveTo>
                        <a:lnTo>
                          <a:pt x="94" y="115"/>
                        </a:lnTo>
                        <a:lnTo>
                          <a:pt x="0" y="0"/>
                        </a:lnTo>
                        <a:lnTo>
                          <a:pt x="0" y="328"/>
                        </a:lnTo>
                        <a:lnTo>
                          <a:pt x="94" y="328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63" name="Freeform 30"/>
                  <p:cNvSpPr>
                    <a:spLocks/>
                  </p:cNvSpPr>
                  <p:nvPr/>
                </p:nvSpPr>
                <p:spPr bwMode="auto">
                  <a:xfrm>
                    <a:off x="2587" y="3988"/>
                    <a:ext cx="96" cy="329"/>
                  </a:xfrm>
                  <a:custGeom>
                    <a:avLst/>
                    <a:gdLst>
                      <a:gd name="T0" fmla="*/ 0 w 96"/>
                      <a:gd name="T1" fmla="*/ 328 h 329"/>
                      <a:gd name="T2" fmla="*/ 0 w 96"/>
                      <a:gd name="T3" fmla="*/ 115 h 329"/>
                      <a:gd name="T4" fmla="*/ 95 w 96"/>
                      <a:gd name="T5" fmla="*/ 0 h 329"/>
                      <a:gd name="T6" fmla="*/ 95 w 96"/>
                      <a:gd name="T7" fmla="*/ 328 h 329"/>
                      <a:gd name="T8" fmla="*/ 0 w 96"/>
                      <a:gd name="T9" fmla="*/ 328 h 32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96" h="329">
                        <a:moveTo>
                          <a:pt x="0" y="328"/>
                        </a:moveTo>
                        <a:lnTo>
                          <a:pt x="0" y="115"/>
                        </a:lnTo>
                        <a:lnTo>
                          <a:pt x="95" y="0"/>
                        </a:lnTo>
                        <a:lnTo>
                          <a:pt x="95" y="328"/>
                        </a:lnTo>
                        <a:lnTo>
                          <a:pt x="0" y="328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9" name="Group 42"/>
              <p:cNvGrpSpPr>
                <a:grpSpLocks/>
              </p:cNvGrpSpPr>
              <p:nvPr/>
            </p:nvGrpSpPr>
            <p:grpSpPr bwMode="auto">
              <a:xfrm>
                <a:off x="0" y="1835"/>
                <a:ext cx="313" cy="667"/>
                <a:chOff x="0" y="1835"/>
                <a:chExt cx="313" cy="667"/>
              </a:xfrm>
            </p:grpSpPr>
            <p:grpSp>
              <p:nvGrpSpPr>
                <p:cNvPr id="1050" name="Group 35"/>
                <p:cNvGrpSpPr>
                  <a:grpSpLocks/>
                </p:cNvGrpSpPr>
                <p:nvPr/>
              </p:nvGrpSpPr>
              <p:grpSpPr bwMode="auto">
                <a:xfrm>
                  <a:off x="0" y="2279"/>
                  <a:ext cx="313" cy="223"/>
                  <a:chOff x="0" y="2279"/>
                  <a:chExt cx="313" cy="223"/>
                </a:xfrm>
              </p:grpSpPr>
              <p:sp>
                <p:nvSpPr>
                  <p:cNvPr id="1057" name="Freeform 33"/>
                  <p:cNvSpPr>
                    <a:spLocks/>
                  </p:cNvSpPr>
                  <p:nvPr/>
                </p:nvSpPr>
                <p:spPr bwMode="auto">
                  <a:xfrm>
                    <a:off x="0" y="2390"/>
                    <a:ext cx="313" cy="112"/>
                  </a:xfrm>
                  <a:custGeom>
                    <a:avLst/>
                    <a:gdLst>
                      <a:gd name="T0" fmla="*/ 0 w 313"/>
                      <a:gd name="T1" fmla="*/ 111 h 112"/>
                      <a:gd name="T2" fmla="*/ 202 w 313"/>
                      <a:gd name="T3" fmla="*/ 111 h 112"/>
                      <a:gd name="T4" fmla="*/ 312 w 313"/>
                      <a:gd name="T5" fmla="*/ 0 h 112"/>
                      <a:gd name="T6" fmla="*/ 0 w 313"/>
                      <a:gd name="T7" fmla="*/ 0 h 112"/>
                      <a:gd name="T8" fmla="*/ 0 w 313"/>
                      <a:gd name="T9" fmla="*/ 111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3" h="112">
                        <a:moveTo>
                          <a:pt x="0" y="111"/>
                        </a:moveTo>
                        <a:lnTo>
                          <a:pt x="202" y="111"/>
                        </a:lnTo>
                        <a:lnTo>
                          <a:pt x="312" y="0"/>
                        </a:lnTo>
                        <a:lnTo>
                          <a:pt x="0" y="0"/>
                        </a:lnTo>
                        <a:lnTo>
                          <a:pt x="0" y="111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8" name="Freeform 34"/>
                  <p:cNvSpPr>
                    <a:spLocks/>
                  </p:cNvSpPr>
                  <p:nvPr/>
                </p:nvSpPr>
                <p:spPr bwMode="auto">
                  <a:xfrm>
                    <a:off x="0" y="2279"/>
                    <a:ext cx="313" cy="112"/>
                  </a:xfrm>
                  <a:custGeom>
                    <a:avLst/>
                    <a:gdLst>
                      <a:gd name="T0" fmla="*/ 0 w 313"/>
                      <a:gd name="T1" fmla="*/ 0 h 112"/>
                      <a:gd name="T2" fmla="*/ 202 w 313"/>
                      <a:gd name="T3" fmla="*/ 0 h 112"/>
                      <a:gd name="T4" fmla="*/ 312 w 313"/>
                      <a:gd name="T5" fmla="*/ 111 h 112"/>
                      <a:gd name="T6" fmla="*/ 0 w 313"/>
                      <a:gd name="T7" fmla="*/ 111 h 112"/>
                      <a:gd name="T8" fmla="*/ 0 w 313"/>
                      <a:gd name="T9" fmla="*/ 0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3" h="112">
                        <a:moveTo>
                          <a:pt x="0" y="0"/>
                        </a:moveTo>
                        <a:lnTo>
                          <a:pt x="202" y="0"/>
                        </a:lnTo>
                        <a:lnTo>
                          <a:pt x="312" y="111"/>
                        </a:lnTo>
                        <a:lnTo>
                          <a:pt x="0" y="11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1" name="Group 38"/>
                <p:cNvGrpSpPr>
                  <a:grpSpLocks/>
                </p:cNvGrpSpPr>
                <p:nvPr/>
              </p:nvGrpSpPr>
              <p:grpSpPr bwMode="auto">
                <a:xfrm>
                  <a:off x="0" y="2057"/>
                  <a:ext cx="313" cy="223"/>
                  <a:chOff x="0" y="2057"/>
                  <a:chExt cx="313" cy="223"/>
                </a:xfrm>
              </p:grpSpPr>
              <p:sp>
                <p:nvSpPr>
                  <p:cNvPr id="1055" name="Freeform 36"/>
                  <p:cNvSpPr>
                    <a:spLocks/>
                  </p:cNvSpPr>
                  <p:nvPr/>
                </p:nvSpPr>
                <p:spPr bwMode="auto">
                  <a:xfrm>
                    <a:off x="0" y="2168"/>
                    <a:ext cx="313" cy="112"/>
                  </a:xfrm>
                  <a:custGeom>
                    <a:avLst/>
                    <a:gdLst>
                      <a:gd name="T0" fmla="*/ 0 w 313"/>
                      <a:gd name="T1" fmla="*/ 111 h 112"/>
                      <a:gd name="T2" fmla="*/ 202 w 313"/>
                      <a:gd name="T3" fmla="*/ 111 h 112"/>
                      <a:gd name="T4" fmla="*/ 312 w 313"/>
                      <a:gd name="T5" fmla="*/ 0 h 112"/>
                      <a:gd name="T6" fmla="*/ 0 w 313"/>
                      <a:gd name="T7" fmla="*/ 0 h 112"/>
                      <a:gd name="T8" fmla="*/ 0 w 313"/>
                      <a:gd name="T9" fmla="*/ 111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3" h="112">
                        <a:moveTo>
                          <a:pt x="0" y="111"/>
                        </a:moveTo>
                        <a:lnTo>
                          <a:pt x="202" y="111"/>
                        </a:lnTo>
                        <a:lnTo>
                          <a:pt x="312" y="0"/>
                        </a:lnTo>
                        <a:lnTo>
                          <a:pt x="0" y="0"/>
                        </a:lnTo>
                        <a:lnTo>
                          <a:pt x="0" y="111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6" name="Freeform 37"/>
                  <p:cNvSpPr>
                    <a:spLocks/>
                  </p:cNvSpPr>
                  <p:nvPr/>
                </p:nvSpPr>
                <p:spPr bwMode="auto">
                  <a:xfrm>
                    <a:off x="0" y="2057"/>
                    <a:ext cx="313" cy="112"/>
                  </a:xfrm>
                  <a:custGeom>
                    <a:avLst/>
                    <a:gdLst>
                      <a:gd name="T0" fmla="*/ 0 w 313"/>
                      <a:gd name="T1" fmla="*/ 0 h 112"/>
                      <a:gd name="T2" fmla="*/ 202 w 313"/>
                      <a:gd name="T3" fmla="*/ 0 h 112"/>
                      <a:gd name="T4" fmla="*/ 312 w 313"/>
                      <a:gd name="T5" fmla="*/ 111 h 112"/>
                      <a:gd name="T6" fmla="*/ 0 w 313"/>
                      <a:gd name="T7" fmla="*/ 111 h 112"/>
                      <a:gd name="T8" fmla="*/ 0 w 313"/>
                      <a:gd name="T9" fmla="*/ 0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3" h="112">
                        <a:moveTo>
                          <a:pt x="0" y="0"/>
                        </a:moveTo>
                        <a:lnTo>
                          <a:pt x="202" y="0"/>
                        </a:lnTo>
                        <a:lnTo>
                          <a:pt x="312" y="111"/>
                        </a:lnTo>
                        <a:lnTo>
                          <a:pt x="0" y="11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2" name="Group 41"/>
                <p:cNvGrpSpPr>
                  <a:grpSpLocks/>
                </p:cNvGrpSpPr>
                <p:nvPr/>
              </p:nvGrpSpPr>
              <p:grpSpPr bwMode="auto">
                <a:xfrm>
                  <a:off x="0" y="1835"/>
                  <a:ext cx="313" cy="223"/>
                  <a:chOff x="0" y="1835"/>
                  <a:chExt cx="313" cy="223"/>
                </a:xfrm>
              </p:grpSpPr>
              <p:sp>
                <p:nvSpPr>
                  <p:cNvPr id="1053" name="Freeform 39"/>
                  <p:cNvSpPr>
                    <a:spLocks/>
                  </p:cNvSpPr>
                  <p:nvPr/>
                </p:nvSpPr>
                <p:spPr bwMode="auto">
                  <a:xfrm>
                    <a:off x="0" y="1946"/>
                    <a:ext cx="313" cy="112"/>
                  </a:xfrm>
                  <a:custGeom>
                    <a:avLst/>
                    <a:gdLst>
                      <a:gd name="T0" fmla="*/ 0 w 313"/>
                      <a:gd name="T1" fmla="*/ 111 h 112"/>
                      <a:gd name="T2" fmla="*/ 202 w 313"/>
                      <a:gd name="T3" fmla="*/ 111 h 112"/>
                      <a:gd name="T4" fmla="*/ 312 w 313"/>
                      <a:gd name="T5" fmla="*/ 0 h 112"/>
                      <a:gd name="T6" fmla="*/ 0 w 313"/>
                      <a:gd name="T7" fmla="*/ 0 h 112"/>
                      <a:gd name="T8" fmla="*/ 0 w 313"/>
                      <a:gd name="T9" fmla="*/ 111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3" h="112">
                        <a:moveTo>
                          <a:pt x="0" y="111"/>
                        </a:moveTo>
                        <a:lnTo>
                          <a:pt x="202" y="111"/>
                        </a:lnTo>
                        <a:lnTo>
                          <a:pt x="312" y="0"/>
                        </a:lnTo>
                        <a:lnTo>
                          <a:pt x="0" y="0"/>
                        </a:lnTo>
                        <a:lnTo>
                          <a:pt x="0" y="111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40"/>
                  <p:cNvSpPr>
                    <a:spLocks/>
                  </p:cNvSpPr>
                  <p:nvPr/>
                </p:nvSpPr>
                <p:spPr bwMode="auto">
                  <a:xfrm>
                    <a:off x="0" y="1835"/>
                    <a:ext cx="313" cy="112"/>
                  </a:xfrm>
                  <a:custGeom>
                    <a:avLst/>
                    <a:gdLst>
                      <a:gd name="T0" fmla="*/ 0 w 313"/>
                      <a:gd name="T1" fmla="*/ 0 h 112"/>
                      <a:gd name="T2" fmla="*/ 202 w 313"/>
                      <a:gd name="T3" fmla="*/ 0 h 112"/>
                      <a:gd name="T4" fmla="*/ 312 w 313"/>
                      <a:gd name="T5" fmla="*/ 111 h 112"/>
                      <a:gd name="T6" fmla="*/ 0 w 313"/>
                      <a:gd name="T7" fmla="*/ 111 h 112"/>
                      <a:gd name="T8" fmla="*/ 0 w 313"/>
                      <a:gd name="T9" fmla="*/ 0 h 11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3" h="112">
                        <a:moveTo>
                          <a:pt x="0" y="0"/>
                        </a:moveTo>
                        <a:lnTo>
                          <a:pt x="202" y="0"/>
                        </a:lnTo>
                        <a:lnTo>
                          <a:pt x="312" y="111"/>
                        </a:lnTo>
                        <a:lnTo>
                          <a:pt x="0" y="11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40" name="Group 52"/>
              <p:cNvGrpSpPr>
                <a:grpSpLocks/>
              </p:cNvGrpSpPr>
              <p:nvPr/>
            </p:nvGrpSpPr>
            <p:grpSpPr bwMode="auto">
              <a:xfrm>
                <a:off x="5440" y="1844"/>
                <a:ext cx="318" cy="637"/>
                <a:chOff x="5440" y="1844"/>
                <a:chExt cx="318" cy="637"/>
              </a:xfrm>
            </p:grpSpPr>
            <p:grpSp>
              <p:nvGrpSpPr>
                <p:cNvPr id="1041" name="Group 45"/>
                <p:cNvGrpSpPr>
                  <a:grpSpLocks/>
                </p:cNvGrpSpPr>
                <p:nvPr/>
              </p:nvGrpSpPr>
              <p:grpSpPr bwMode="auto">
                <a:xfrm>
                  <a:off x="5440" y="2268"/>
                  <a:ext cx="318" cy="213"/>
                  <a:chOff x="5440" y="2268"/>
                  <a:chExt cx="318" cy="213"/>
                </a:xfrm>
              </p:grpSpPr>
              <p:sp>
                <p:nvSpPr>
                  <p:cNvPr id="1048" name="Freeform 43"/>
                  <p:cNvSpPr>
                    <a:spLocks/>
                  </p:cNvSpPr>
                  <p:nvPr/>
                </p:nvSpPr>
                <p:spPr bwMode="auto">
                  <a:xfrm>
                    <a:off x="5440" y="2374"/>
                    <a:ext cx="318" cy="107"/>
                  </a:xfrm>
                  <a:custGeom>
                    <a:avLst/>
                    <a:gdLst>
                      <a:gd name="T0" fmla="*/ 317 w 318"/>
                      <a:gd name="T1" fmla="*/ 106 h 107"/>
                      <a:gd name="T2" fmla="*/ 111 w 318"/>
                      <a:gd name="T3" fmla="*/ 106 h 107"/>
                      <a:gd name="T4" fmla="*/ 0 w 318"/>
                      <a:gd name="T5" fmla="*/ 0 h 107"/>
                      <a:gd name="T6" fmla="*/ 317 w 318"/>
                      <a:gd name="T7" fmla="*/ 0 h 107"/>
                      <a:gd name="T8" fmla="*/ 317 w 318"/>
                      <a:gd name="T9" fmla="*/ 106 h 1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8" h="107">
                        <a:moveTo>
                          <a:pt x="317" y="106"/>
                        </a:moveTo>
                        <a:lnTo>
                          <a:pt x="111" y="106"/>
                        </a:lnTo>
                        <a:lnTo>
                          <a:pt x="0" y="0"/>
                        </a:lnTo>
                        <a:lnTo>
                          <a:pt x="317" y="0"/>
                        </a:lnTo>
                        <a:lnTo>
                          <a:pt x="317" y="106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44"/>
                  <p:cNvSpPr>
                    <a:spLocks/>
                  </p:cNvSpPr>
                  <p:nvPr/>
                </p:nvSpPr>
                <p:spPr bwMode="auto">
                  <a:xfrm>
                    <a:off x="5440" y="2268"/>
                    <a:ext cx="318" cy="107"/>
                  </a:xfrm>
                  <a:custGeom>
                    <a:avLst/>
                    <a:gdLst>
                      <a:gd name="T0" fmla="*/ 317 w 318"/>
                      <a:gd name="T1" fmla="*/ 0 h 107"/>
                      <a:gd name="T2" fmla="*/ 111 w 318"/>
                      <a:gd name="T3" fmla="*/ 0 h 107"/>
                      <a:gd name="T4" fmla="*/ 0 w 318"/>
                      <a:gd name="T5" fmla="*/ 106 h 107"/>
                      <a:gd name="T6" fmla="*/ 317 w 318"/>
                      <a:gd name="T7" fmla="*/ 106 h 107"/>
                      <a:gd name="T8" fmla="*/ 317 w 318"/>
                      <a:gd name="T9" fmla="*/ 0 h 1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8" h="107">
                        <a:moveTo>
                          <a:pt x="317" y="0"/>
                        </a:moveTo>
                        <a:lnTo>
                          <a:pt x="111" y="0"/>
                        </a:lnTo>
                        <a:lnTo>
                          <a:pt x="0" y="106"/>
                        </a:lnTo>
                        <a:lnTo>
                          <a:pt x="317" y="106"/>
                        </a:lnTo>
                        <a:lnTo>
                          <a:pt x="317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2" name="Group 48"/>
                <p:cNvGrpSpPr>
                  <a:grpSpLocks/>
                </p:cNvGrpSpPr>
                <p:nvPr/>
              </p:nvGrpSpPr>
              <p:grpSpPr bwMode="auto">
                <a:xfrm>
                  <a:off x="5440" y="2056"/>
                  <a:ext cx="318" cy="213"/>
                  <a:chOff x="5440" y="2056"/>
                  <a:chExt cx="318" cy="213"/>
                </a:xfrm>
              </p:grpSpPr>
              <p:sp>
                <p:nvSpPr>
                  <p:cNvPr id="1046" name="Freeform 46"/>
                  <p:cNvSpPr>
                    <a:spLocks/>
                  </p:cNvSpPr>
                  <p:nvPr/>
                </p:nvSpPr>
                <p:spPr bwMode="auto">
                  <a:xfrm>
                    <a:off x="5440" y="2162"/>
                    <a:ext cx="318" cy="107"/>
                  </a:xfrm>
                  <a:custGeom>
                    <a:avLst/>
                    <a:gdLst>
                      <a:gd name="T0" fmla="*/ 317 w 318"/>
                      <a:gd name="T1" fmla="*/ 106 h 107"/>
                      <a:gd name="T2" fmla="*/ 111 w 318"/>
                      <a:gd name="T3" fmla="*/ 106 h 107"/>
                      <a:gd name="T4" fmla="*/ 0 w 318"/>
                      <a:gd name="T5" fmla="*/ 0 h 107"/>
                      <a:gd name="T6" fmla="*/ 317 w 318"/>
                      <a:gd name="T7" fmla="*/ 0 h 107"/>
                      <a:gd name="T8" fmla="*/ 317 w 318"/>
                      <a:gd name="T9" fmla="*/ 106 h 1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8" h="107">
                        <a:moveTo>
                          <a:pt x="317" y="106"/>
                        </a:moveTo>
                        <a:lnTo>
                          <a:pt x="111" y="106"/>
                        </a:lnTo>
                        <a:lnTo>
                          <a:pt x="0" y="0"/>
                        </a:lnTo>
                        <a:lnTo>
                          <a:pt x="317" y="0"/>
                        </a:lnTo>
                        <a:lnTo>
                          <a:pt x="317" y="106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47"/>
                  <p:cNvSpPr>
                    <a:spLocks/>
                  </p:cNvSpPr>
                  <p:nvPr/>
                </p:nvSpPr>
                <p:spPr bwMode="auto">
                  <a:xfrm>
                    <a:off x="5440" y="2056"/>
                    <a:ext cx="318" cy="107"/>
                  </a:xfrm>
                  <a:custGeom>
                    <a:avLst/>
                    <a:gdLst>
                      <a:gd name="T0" fmla="*/ 317 w 318"/>
                      <a:gd name="T1" fmla="*/ 0 h 107"/>
                      <a:gd name="T2" fmla="*/ 111 w 318"/>
                      <a:gd name="T3" fmla="*/ 0 h 107"/>
                      <a:gd name="T4" fmla="*/ 0 w 318"/>
                      <a:gd name="T5" fmla="*/ 106 h 107"/>
                      <a:gd name="T6" fmla="*/ 317 w 318"/>
                      <a:gd name="T7" fmla="*/ 106 h 107"/>
                      <a:gd name="T8" fmla="*/ 317 w 318"/>
                      <a:gd name="T9" fmla="*/ 0 h 1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8" h="107">
                        <a:moveTo>
                          <a:pt x="317" y="0"/>
                        </a:moveTo>
                        <a:lnTo>
                          <a:pt x="111" y="0"/>
                        </a:lnTo>
                        <a:lnTo>
                          <a:pt x="0" y="106"/>
                        </a:lnTo>
                        <a:lnTo>
                          <a:pt x="317" y="106"/>
                        </a:lnTo>
                        <a:lnTo>
                          <a:pt x="317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3" name="Group 51"/>
                <p:cNvGrpSpPr>
                  <a:grpSpLocks/>
                </p:cNvGrpSpPr>
                <p:nvPr/>
              </p:nvGrpSpPr>
              <p:grpSpPr bwMode="auto">
                <a:xfrm>
                  <a:off x="5440" y="1844"/>
                  <a:ext cx="318" cy="213"/>
                  <a:chOff x="5440" y="1844"/>
                  <a:chExt cx="318" cy="213"/>
                </a:xfrm>
              </p:grpSpPr>
              <p:sp>
                <p:nvSpPr>
                  <p:cNvPr id="1044" name="Freeform 49"/>
                  <p:cNvSpPr>
                    <a:spLocks/>
                  </p:cNvSpPr>
                  <p:nvPr/>
                </p:nvSpPr>
                <p:spPr bwMode="auto">
                  <a:xfrm>
                    <a:off x="5440" y="1950"/>
                    <a:ext cx="318" cy="107"/>
                  </a:xfrm>
                  <a:custGeom>
                    <a:avLst/>
                    <a:gdLst>
                      <a:gd name="T0" fmla="*/ 317 w 318"/>
                      <a:gd name="T1" fmla="*/ 106 h 107"/>
                      <a:gd name="T2" fmla="*/ 111 w 318"/>
                      <a:gd name="T3" fmla="*/ 106 h 107"/>
                      <a:gd name="T4" fmla="*/ 0 w 318"/>
                      <a:gd name="T5" fmla="*/ 0 h 107"/>
                      <a:gd name="T6" fmla="*/ 317 w 318"/>
                      <a:gd name="T7" fmla="*/ 0 h 107"/>
                      <a:gd name="T8" fmla="*/ 317 w 318"/>
                      <a:gd name="T9" fmla="*/ 106 h 1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8" h="107">
                        <a:moveTo>
                          <a:pt x="317" y="106"/>
                        </a:moveTo>
                        <a:lnTo>
                          <a:pt x="111" y="106"/>
                        </a:lnTo>
                        <a:lnTo>
                          <a:pt x="0" y="0"/>
                        </a:lnTo>
                        <a:lnTo>
                          <a:pt x="317" y="0"/>
                        </a:lnTo>
                        <a:lnTo>
                          <a:pt x="317" y="106"/>
                        </a:ln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50"/>
                  <p:cNvSpPr>
                    <a:spLocks/>
                  </p:cNvSpPr>
                  <p:nvPr/>
                </p:nvSpPr>
                <p:spPr bwMode="auto">
                  <a:xfrm>
                    <a:off x="5440" y="1844"/>
                    <a:ext cx="318" cy="107"/>
                  </a:xfrm>
                  <a:custGeom>
                    <a:avLst/>
                    <a:gdLst>
                      <a:gd name="T0" fmla="*/ 317 w 318"/>
                      <a:gd name="T1" fmla="*/ 0 h 107"/>
                      <a:gd name="T2" fmla="*/ 111 w 318"/>
                      <a:gd name="T3" fmla="*/ 0 h 107"/>
                      <a:gd name="T4" fmla="*/ 0 w 318"/>
                      <a:gd name="T5" fmla="*/ 106 h 107"/>
                      <a:gd name="T6" fmla="*/ 317 w 318"/>
                      <a:gd name="T7" fmla="*/ 106 h 107"/>
                      <a:gd name="T8" fmla="*/ 317 w 318"/>
                      <a:gd name="T9" fmla="*/ 0 h 10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18" h="107">
                        <a:moveTo>
                          <a:pt x="317" y="0"/>
                        </a:moveTo>
                        <a:lnTo>
                          <a:pt x="111" y="0"/>
                        </a:lnTo>
                        <a:lnTo>
                          <a:pt x="0" y="106"/>
                        </a:lnTo>
                        <a:lnTo>
                          <a:pt x="317" y="106"/>
                        </a:lnTo>
                        <a:lnTo>
                          <a:pt x="317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030" name="Rectangle 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</p:spPr>
        <p:txBody>
          <a:bodyPr/>
          <a:lstStyle/>
          <a:p>
            <a:r>
              <a:rPr lang="zh-CN" altLang="en-US" dirty="0" smtClean="0"/>
              <a:t>作为一个人意味着什么？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62200"/>
            <a:ext cx="6781800" cy="3733800"/>
          </a:xfrm>
          <a:noFill/>
        </p:spPr>
        <p:txBody>
          <a:bodyPr/>
          <a:lstStyle/>
          <a:p>
            <a:pPr marL="342900" indent="-342900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人由一个还是两个部分组成？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/>
            </a:r>
            <a:br>
              <a:rPr lang="en-US" dirty="0" smtClean="0">
                <a:latin typeface="华文细黑"/>
                <a:ea typeface="华文细黑"/>
                <a:cs typeface="华文细黑"/>
              </a:rPr>
            </a:b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人与动物有区别吗？如何不同呢？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pPr marL="342900" indent="-342900"/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这与克隆、半机器人和灵性机有什么关联？治疗孩子们变形的器官与修建花园中的杂草有什么区别？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cover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/>
              <a:t>我们拥有神的形象意味着什么</a:t>
            </a:r>
            <a:r>
              <a:rPr lang="en-US" dirty="0" smtClean="0"/>
              <a:t>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001000" cy="45720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末世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约一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3:2f   “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但我们知道主若显现，我们必要像他。因为必得见他的真体。凡向他有这指望的，就洁净自己，像他洁净一样。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”  </a:t>
            </a:r>
          </a:p>
          <a:p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《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荣耀之重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》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: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尊严与对他人的尊重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pPr lvl="2"/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马克辛，迈克尔</a:t>
            </a:r>
            <a:r>
              <a:rPr lang="en-US" altLang="zh-CN" sz="3200" dirty="0" smtClean="0">
                <a:latin typeface="华文细黑"/>
                <a:ea typeface="华文细黑"/>
                <a:cs typeface="华文细黑"/>
              </a:rPr>
              <a:t>·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卡音乐会</a:t>
            </a:r>
            <a:endParaRPr lang="en-US" sz="3200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/>
              <a:t>照着神的形象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创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1:26ff: 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“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神说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，我们要照着我们的形像，按着我们的样式造人，使他们管理海里的鱼，空中的鸟，地上的牲畜，和全地，并地上所爬的一切昆虫。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神就</a:t>
            </a:r>
            <a:r>
              <a:rPr lang="zh-TW" altLang="en-US" dirty="0">
                <a:latin typeface="华文细黑"/>
                <a:ea typeface="华文细黑"/>
                <a:cs typeface="华文细黑"/>
              </a:rPr>
              <a:t>照着自己的形像造人，乃是照着他的形像造男造女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。”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(cf. 5:1f) </a:t>
            </a:r>
          </a:p>
        </p:txBody>
      </p:sp>
    </p:spTree>
  </p:cSld>
  <p:clrMapOvr>
    <a:masterClrMapping/>
  </p:clrMapOvr>
  <p:transition xmlns:p14="http://schemas.microsoft.com/office/powerpoint/2010/main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/>
              <a:t>神的形象的四个方面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SiR</a:t>
            </a:r>
            <a:r>
              <a:rPr lang="en-US" dirty="0" smtClean="0"/>
              <a:t> DR.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灵魂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/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道德品质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相关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统治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复制品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r>
              <a:rPr lang="zh-CN" altLang="en-US" dirty="0" smtClean="0"/>
              <a:t>灵魂</a:t>
            </a:r>
            <a:r>
              <a:rPr lang="en-US" dirty="0" smtClean="0"/>
              <a:t>/</a:t>
            </a:r>
            <a:r>
              <a:rPr lang="zh-CN" altLang="en-US" dirty="0" smtClean="0"/>
              <a:t>道德质量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做道德判断与选择的能力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人可以获得真知，称义并成圣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>
                <a:latin typeface="华文细黑"/>
                <a:ea typeface="华文细黑"/>
                <a:cs typeface="华文细黑"/>
              </a:rPr>
              <a:t>（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西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3:10 &amp;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弗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4:24</a:t>
            </a:r>
            <a:r>
              <a:rPr lang="zh-CN" altLang="en-US" sz="3200" dirty="0">
                <a:latin typeface="华文细黑"/>
                <a:ea typeface="华文细黑"/>
                <a:cs typeface="华文细黑"/>
              </a:rPr>
              <a:t>）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“</a:t>
            </a:r>
            <a:r>
              <a:rPr lang="zh-TW" altLang="en-US" sz="3200" dirty="0">
                <a:latin typeface="华文细黑"/>
                <a:ea typeface="华文细黑"/>
                <a:cs typeface="华文细黑"/>
              </a:rPr>
              <a:t>穿上了新人。这新人在知识上渐渐更新，正如造他</a:t>
            </a:r>
            <a:r>
              <a:rPr lang="zh-TW" altLang="en-US" sz="3200" dirty="0" smtClean="0">
                <a:latin typeface="华文细黑"/>
                <a:ea typeface="华文细黑"/>
                <a:cs typeface="华文细黑"/>
              </a:rPr>
              <a:t>主的形像。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”  “</a:t>
            </a:r>
            <a:r>
              <a:rPr lang="zh-TW" altLang="en-US" sz="3200" dirty="0">
                <a:latin typeface="华文细黑"/>
                <a:ea typeface="华文细黑"/>
                <a:cs typeface="华文细黑"/>
              </a:rPr>
              <a:t>并且穿上新人。这新人是照着神的形像造的，</a:t>
            </a:r>
            <a:r>
              <a:rPr lang="zh-TW" altLang="en-US" sz="3200" dirty="0" smtClean="0">
                <a:latin typeface="华文细黑"/>
                <a:ea typeface="华文细黑"/>
                <a:cs typeface="华文细黑"/>
              </a:rPr>
              <a:t>有</a:t>
            </a:r>
            <a:r>
              <a:rPr lang="zh-CN" altLang="en-US" smtClean="0">
                <a:latin typeface="华文细黑"/>
                <a:ea typeface="华文细黑"/>
                <a:cs typeface="华文细黑"/>
              </a:rPr>
              <a:t>真理</a:t>
            </a:r>
            <a:r>
              <a:rPr lang="zh-TW" altLang="en-US" sz="3200" smtClean="0">
                <a:latin typeface="华文细黑"/>
                <a:ea typeface="华文细黑"/>
                <a:cs typeface="华文细黑"/>
              </a:rPr>
              <a:t>的仁义</a:t>
            </a:r>
            <a:r>
              <a:rPr lang="zh-TW" altLang="en-US" sz="3200" dirty="0">
                <a:latin typeface="华文细黑"/>
                <a:ea typeface="华文细黑"/>
                <a:cs typeface="华文细黑"/>
              </a:rPr>
              <a:t>，和圣洁</a:t>
            </a:r>
            <a:r>
              <a:rPr lang="zh-TW" altLang="en-US" sz="3200" dirty="0" smtClean="0">
                <a:latin typeface="华文细黑"/>
                <a:ea typeface="华文细黑"/>
                <a:cs typeface="华文细黑"/>
              </a:rPr>
              <a:t>。”</a:t>
            </a:r>
            <a:endParaRPr lang="en-US" sz="3200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/>
              <a:t>灵魂质量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人在堕落后失去了神的形象？不，形象被损坏了－－是的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雅各书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3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9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  <a:p>
            <a:pPr lvl="1"/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雅各书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3:9  </a:t>
            </a:r>
            <a:r>
              <a:rPr lang="zh-TW" altLang="en-US" sz="3200" dirty="0">
                <a:latin typeface="华文细黑"/>
                <a:ea typeface="华文细黑"/>
                <a:cs typeface="华文细黑"/>
              </a:rPr>
              <a:t>我们用舌头颂赞那为主为父的，又用舌头咒诅那照着神形像被造的人</a:t>
            </a:r>
            <a:r>
              <a:rPr lang="zh-TW" altLang="en-US" sz="3200" dirty="0" smtClean="0">
                <a:latin typeface="华文细黑"/>
                <a:ea typeface="华文细黑"/>
                <a:cs typeface="华文细黑"/>
              </a:rPr>
              <a:t>。</a:t>
            </a:r>
            <a:endParaRPr lang="en-US" sz="3200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这意味着什么？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609600" y="685800"/>
            <a:ext cx="9753600" cy="1143000"/>
          </a:xfrm>
          <a:noFill/>
        </p:spPr>
        <p:txBody>
          <a:bodyPr/>
          <a:lstStyle/>
          <a:p>
            <a:r>
              <a:rPr lang="zh-CN" altLang="en-US" dirty="0" smtClean="0"/>
              <a:t>神的形象的相关方面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  “</a:t>
            </a:r>
            <a:r>
              <a:rPr lang="zh-TW" altLang="en-US" u="sng" dirty="0"/>
              <a:t>我们</a:t>
            </a:r>
            <a:r>
              <a:rPr lang="zh-TW" altLang="en-US" dirty="0"/>
              <a:t>要照着</a:t>
            </a:r>
            <a:r>
              <a:rPr lang="zh-TW" altLang="en-US" u="sng" dirty="0"/>
              <a:t>我们</a:t>
            </a:r>
            <a:r>
              <a:rPr lang="zh-TW" altLang="en-US" dirty="0" smtClean="0"/>
              <a:t>的形像造人</a:t>
            </a:r>
            <a:r>
              <a:rPr lang="en-US" dirty="0" smtClean="0"/>
              <a:t>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“我们”是谁？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</a:p>
          <a:p>
            <a:pPr lvl="1"/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三位一体</a:t>
            </a:r>
            <a:endParaRPr lang="en-US" sz="3200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权柄的复数</a:t>
            </a:r>
            <a:endParaRPr lang="en-US" sz="3200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天堂中的讨论所</a:t>
            </a:r>
            <a:r>
              <a:rPr lang="en-US" altLang="zh-CN" sz="32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(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赛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6:8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“</a:t>
            </a:r>
            <a:r>
              <a:rPr lang="zh-TW" altLang="en-US" sz="3200" dirty="0" smtClean="0">
                <a:latin typeface="华文细黑"/>
                <a:ea typeface="华文细黑"/>
                <a:cs typeface="华文细黑"/>
              </a:rPr>
              <a:t>谁能为我们去呢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？</a:t>
            </a:r>
            <a:r>
              <a:rPr lang="zh-TW" altLang="en-US" sz="3200" dirty="0" smtClean="0">
                <a:latin typeface="华文细黑"/>
                <a:ea typeface="华文细黑"/>
                <a:cs typeface="华文细黑"/>
              </a:rPr>
              <a:t>”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)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王上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22:19ff;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约</a:t>
            </a:r>
            <a:r>
              <a:rPr lang="en-US" altLang="zh-CN" sz="32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1</a:t>
            </a:r>
          </a:p>
          <a:p>
            <a:pPr lvl="1"/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这意味着什么？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/>
              <a:t>统治的代表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zh-CN" altLang="en-US" dirty="0" smtClean="0"/>
              <a:t>主权方面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924800" cy="4114800"/>
          </a:xfrm>
          <a:noFill/>
        </p:spPr>
        <p:txBody>
          <a:bodyPr/>
          <a:lstStyle/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“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我们要照着我们的形象造人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”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去统治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...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君王都会有代表，他们会代替君王去统治一片地方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着重注意创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1:26f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对于统治的强调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这意味着什么？人的目的，意义，命运和副摄政的角色</a:t>
            </a:r>
            <a:endParaRPr lang="en-US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/>
              <a:t>物理上复制品的形象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我们是否从物理上像神</a:t>
            </a:r>
            <a:r>
              <a:rPr lang="zh-CN" altLang="en-US" dirty="0">
                <a:latin typeface="华文细黑"/>
                <a:ea typeface="华文细黑"/>
                <a:cs typeface="华文细黑"/>
              </a:rPr>
              <a:t>？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 </a:t>
            </a:r>
          </a:p>
          <a:p>
            <a:r>
              <a:rPr lang="en-US" i="1" dirty="0" err="1" smtClean="0">
                <a:latin typeface="华文细黑"/>
                <a:ea typeface="华文细黑"/>
                <a:cs typeface="华文细黑"/>
              </a:rPr>
              <a:t>Selem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[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形象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]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和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i="1" dirty="0" err="1" smtClean="0">
                <a:latin typeface="华文细黑"/>
                <a:ea typeface="华文细黑"/>
                <a:cs typeface="华文细黑"/>
              </a:rPr>
              <a:t>demut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[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样式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]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两个词都是物理名词；形象＝物理上的表现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撒上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6:5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造了老鼠的形象</a:t>
            </a:r>
            <a:r>
              <a:rPr lang="en-US" sz="32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sz="3200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三维）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代表了那些带来瘟疫的老鼠</a:t>
            </a:r>
            <a:endParaRPr lang="en-US" sz="3200" dirty="0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/>
              <a:t>物理上复制品的形象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亚述王为自己造了“形象”，并将它们放置在领土上以展示他们的统治权</a:t>
            </a:r>
            <a:endParaRPr lang="en-US" altLang="zh-CN" dirty="0" smtClean="0">
              <a:latin typeface="华文细黑"/>
              <a:ea typeface="华文细黑"/>
              <a:cs typeface="华文细黑"/>
            </a:endParaRP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但神是一个灵，并没有肉体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...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约</a:t>
            </a:r>
            <a:r>
              <a:rPr lang="en-US" altLang="zh-CN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4:24;  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路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 24:36ff</a:t>
            </a:r>
          </a:p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以基督为基础的物理上的形象</a:t>
            </a:r>
            <a:r>
              <a:rPr lang="en-US" dirty="0" smtClean="0">
                <a:latin typeface="华文细黑"/>
                <a:ea typeface="华文细黑"/>
                <a:cs typeface="华文细黑"/>
              </a:rPr>
              <a:t>?    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theme1.xml><?xml version="1.0" encoding="utf-8"?>
<a:theme xmlns:a="http://schemas.openxmlformats.org/drawingml/2006/main" name="bevels">
  <a:themeElements>
    <a:clrScheme name="">
      <a:dk1>
        <a:srgbClr val="00DFCA"/>
      </a:dk1>
      <a:lt1>
        <a:srgbClr val="DADADA"/>
      </a:lt1>
      <a:dk2>
        <a:srgbClr val="000000"/>
      </a:dk2>
      <a:lt2>
        <a:srgbClr val="FFFFFF"/>
      </a:lt2>
      <a:accent1>
        <a:srgbClr val="DC0081"/>
      </a:accent1>
      <a:accent2>
        <a:srgbClr val="EF9100"/>
      </a:accent2>
      <a:accent3>
        <a:srgbClr val="AAAAAA"/>
      </a:accent3>
      <a:accent4>
        <a:srgbClr val="BABABA"/>
      </a:accent4>
      <a:accent5>
        <a:srgbClr val="EBAAC1"/>
      </a:accent5>
      <a:accent6>
        <a:srgbClr val="D98300"/>
      </a:accent6>
      <a:hlink>
        <a:srgbClr val="FAFD00"/>
      </a:hlink>
      <a:folHlink>
        <a:srgbClr val="00B7A5"/>
      </a:folHlink>
    </a:clrScheme>
    <a:fontScheme name="bevel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bevels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s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s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s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s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s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c:\msoffice\powerpnt\template\sldshow\bevels.ppt</Template>
  <TotalTime>708</TotalTime>
  <Pages>11</Pages>
  <Words>363</Words>
  <Application>Microsoft Macintosh PowerPoint</Application>
  <PresentationFormat>On-screen Show (4:3)</PresentationFormat>
  <Paragraphs>51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bevels</vt:lpstr>
      <vt:lpstr>作为一个人意味着什么？</vt:lpstr>
      <vt:lpstr>照着神的形象</vt:lpstr>
      <vt:lpstr>神的形象的四个方面 SiR DR.</vt:lpstr>
      <vt:lpstr>灵魂/道德质量</vt:lpstr>
      <vt:lpstr>灵魂质量</vt:lpstr>
      <vt:lpstr>神的形象的相关方面:    “我们要照着我们的形像造人”</vt:lpstr>
      <vt:lpstr>统治的代表:   主权方面</vt:lpstr>
      <vt:lpstr>物理上复制品的形象</vt:lpstr>
      <vt:lpstr>物理上复制品的形象</vt:lpstr>
      <vt:lpstr>我们拥有神的形象意味着什么?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mean to be human?</dc:title>
  <dc:creator>ted hildebrandt</dc:creator>
  <cp:lastModifiedBy>Amy</cp:lastModifiedBy>
  <cp:revision>39</cp:revision>
  <cp:lastPrinted>1601-01-01T00:00:00Z</cp:lastPrinted>
  <dcterms:created xsi:type="dcterms:W3CDTF">1995-09-07T11:58:12Z</dcterms:created>
  <dcterms:modified xsi:type="dcterms:W3CDTF">2015-11-19T05:49:44Z</dcterms:modified>
</cp:coreProperties>
</file>