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4660"/>
  </p:normalViewPr>
  <p:slideViewPr>
    <p:cSldViewPr snapToGrid="0">
      <p:cViewPr>
        <p:scale>
          <a:sx n="63" d="100"/>
          <a:sy n="63" d="100"/>
        </p:scale>
        <p:origin x="720" y="6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40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ἅπ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249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touch					39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40_04MG_apt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054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αιόω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649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justify,  pronounce righteous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40_05MG_dikai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862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ιτίθημι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lay upon, inflict upon			39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40_06MG_epitith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3013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θύρ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door					39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40_07MG_thu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403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ανός,  -ή,  -όν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2374" y="3759200"/>
            <a:ext cx="10649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sufficient, able, considerable		39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40_08MG_ika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622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ερισσεύω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abound, am rich			39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40_09MG_perisse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8901" y="55985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lead astray, misguide			39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40_10MG_plan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οἰκοδομέω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erect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ιτίθημι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lay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upon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ὀλίγος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few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θύρ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-ας,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oor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goal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όν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ἅπ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ερισσεύω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abound, am rich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αιόω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justify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πλανάω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astray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B_Un40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3754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οἰκοδομέω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build, edify, erect			40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40_01MG_oikodom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3973" y="5622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ὀλίγος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63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small, few				40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40_02MG_olig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end, goal				40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40_03MG_te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622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ἅπ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9665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touch					39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40_04MG_apt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3013" y="5622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αιόω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32216"/>
            <a:ext cx="10649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justify,  pronounce righteous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40_05MG_dikai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ιτίθημι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lay upon, inflict upon			39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40_06MG_epitith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οἰκοδομέω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build, edify, erect			40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40_01MG_oikodom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2053" y="5622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θύρ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door					39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40_07MG_thu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54661" y="55602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ανός,  -ή,  -όν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8843" y="3759200"/>
            <a:ext cx="10187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sufficient, able, considerable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40_08MG_ika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7669" y="58179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ερισσεύω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abound, am rich			39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40_09MG_perisse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2053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lead astray, misguide			39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40_10MG_plan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424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οἰκοδομέω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erect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ιτίθημι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lay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upon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ὀλίγος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few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θύρ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-ας,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oor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goal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όν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ἅπ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ερισσεύω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abound, am rich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αιόω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justify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πλανάω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astray</a:t>
            </a:r>
          </a:p>
        </p:txBody>
      </p:sp>
      <p:pic>
        <p:nvPicPr>
          <p:cNvPr id="2" name="VB_Un40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7397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ὀλίγος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5763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small, few				40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40_02MG_olig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862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end, goal				40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40_03MG_te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27813" y="6177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5722</TotalTime>
  <Words>727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320</cp:revision>
  <dcterms:created xsi:type="dcterms:W3CDTF">2019-01-27T23:10:16Z</dcterms:created>
  <dcterms:modified xsi:type="dcterms:W3CDTF">2019-02-24T02:35:00Z</dcterms:modified>
</cp:coreProperties>
</file>