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52" autoAdjust="0"/>
    <p:restoredTop sz="94660"/>
  </p:normalViewPr>
  <p:slideViewPr>
    <p:cSldViewPr snapToGrid="0">
      <p:cViewPr>
        <p:scale>
          <a:sx n="56" d="100"/>
          <a:sy n="56" d="100"/>
        </p:scale>
        <p:origin x="946" y="7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</a:t>
            </a:r>
            <a:r>
              <a:rPr lang="en-US" sz="2800" b="1" dirty="0" smtClean="0"/>
              <a:t>40</a:t>
            </a:r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 err="1"/>
              <a:t>Erasmian</a:t>
            </a:r>
            <a:r>
              <a:rPr lang="en-US" sz="2800" b="1" dirty="0"/>
              <a:t> or Seminary Type 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ἅπ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2492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touch					39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2193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40_04_apt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38928" y="59624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52193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αιόω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6490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justify,  pronounce righteous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2193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40_05_dikaio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9090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52193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ιτίθημι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39457"/>
            <a:ext cx="9264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lay upon, inflict upon			39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2193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40_06_epitithe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66224" y="590100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52193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θύρ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-ας,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839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door					39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2193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40_07_thu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93268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52193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ἱκ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ανός,  -ή,  -όν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2374" y="3759200"/>
            <a:ext cx="106490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sufficient, able, considerable		39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2193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40_08_ikan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11632" y="597065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52193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52193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ερισσεύω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0706" y="3759200"/>
            <a:ext cx="7417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abound, am rich			39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2193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40_09_perisseu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1508" y="55665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52193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πλα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νάω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65665"/>
            <a:ext cx="8802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lead astray, misguide			39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2193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40_10_plan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3394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52193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οἰκοδομέω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erect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ιτίθημι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lay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upon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ὀλίγος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few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θύρ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-ας,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oor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τέλος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goal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ἱκ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ή,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όν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sufficient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ἅπ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ερισσεύω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abound, am rich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αιόω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justify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πλανάω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lead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astray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52193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4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11883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52193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603606" y="20899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603606" y="20899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οἰκοδομέω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9297" y="3759200"/>
            <a:ext cx="7879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build, edify, erect			40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603606" y="20899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40_01_oikodom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11633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603606" y="20899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52193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ὀλίγος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-η,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7631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small, few				40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603606" y="20899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40_02_olig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3520" y="58185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603606" y="20899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τέλος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end, goal				40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603606" y="20899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40_03_tel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61916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603606" y="20899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ἅπ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9665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touch					39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603606" y="20899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40_04_apt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0689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603606" y="20899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αιόω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32216"/>
            <a:ext cx="106490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justify,  pronounce righteous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603606" y="20899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40_05_dikaio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57450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603606" y="20899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ιτίθημι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264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lay upon, inflict upon			39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603606" y="20899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40_06_epitithe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3519" y="561382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603606" y="20899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οἰκοδομέω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7390" y="3759200"/>
            <a:ext cx="7879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build, edify, erect			40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2193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40_01_oikodom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62009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θύρ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-ας,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839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door					39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603606" y="20899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40_07_thu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7041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603606" y="20899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ἱκ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ανός,  -ή,  -όν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8843" y="3759200"/>
            <a:ext cx="101874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sufficient, able, considerable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603606" y="20899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40_08_ikan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9746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603606" y="20899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ερισσεύω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417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abound, am rich			39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603606" y="20899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40_09_perisseu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57450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603606" y="20899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πλα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νάω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79520"/>
            <a:ext cx="8802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lead astray, misguide			39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603606" y="20899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40_10_plan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16349" y="58185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603606" y="20899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603606" y="20899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οἰκοδομέω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erect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ιτίθημι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lay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upon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ὀλίγος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few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θύρ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-ας,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oor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τέλος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goal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ἱκ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ή,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όν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sufficient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ἅπ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ερισσεύω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abound, am rich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αιόω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justify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πλανάω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lead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astray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VB_Un4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1508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603606" y="20899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52193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ὀλίγος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-η,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57631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small, few				40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2193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40_02_olig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6098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52193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τέλος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end, goal				40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52193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40_03_tel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7859" y="54871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52193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5547</TotalTime>
  <Words>729</Words>
  <Application>Microsoft Office PowerPoint</Application>
  <PresentationFormat>Widescreen</PresentationFormat>
  <Paragraphs>211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40    Gr  Eng</vt:lpstr>
      <vt:lpstr>Vocabulary Builder:  Unit 40    Gr  Eng</vt:lpstr>
      <vt:lpstr>Vocabulary Builder:  Unit 40    Gr  Eng</vt:lpstr>
      <vt:lpstr>Vocabulary Builder:  Unit 40    Gr  Eng</vt:lpstr>
      <vt:lpstr>Vocabulary Builder:  Unit 40    Gr  Eng</vt:lpstr>
      <vt:lpstr>Vocabulary Builder:  Unit 40    Gr  Eng</vt:lpstr>
      <vt:lpstr>Vocabulary Builder:  Unit 40    Gr  Eng</vt:lpstr>
      <vt:lpstr>Vocabulary Builder:  Unit 40    Gr  Eng</vt:lpstr>
      <vt:lpstr>Vocabulary Builder:  Unit 40    Gr  Eng</vt:lpstr>
      <vt:lpstr>Vocabulary Builder:  Unit 40    Gr  Eng</vt:lpstr>
      <vt:lpstr>Vocabulary Builder:  Unit 40    Gr  Eng</vt:lpstr>
      <vt:lpstr>Vocabulary Builder:  Unit 40    Gr  Eng</vt:lpstr>
      <vt:lpstr>Vocabulary Builder:  Unit 40    Gr  Eng</vt:lpstr>
      <vt:lpstr>Vocabulary Builder:  Unit 40    Gr  Eng</vt:lpstr>
      <vt:lpstr>Vocabulary Builder:  Unit 40    Gr  Eng</vt:lpstr>
      <vt:lpstr>Vocabulary Builder:  Unit 40    Gr  Eng</vt:lpstr>
      <vt:lpstr>Vocabulary Builder:  Unit 40    Gr  Eng</vt:lpstr>
      <vt:lpstr>Vocabulary Builder:  Unit 40    Gr  Eng</vt:lpstr>
      <vt:lpstr>Vocabulary Builder:  Unit 40    Gr  Eng</vt:lpstr>
      <vt:lpstr>Vocabulary Builder:  Unit 40    Gr  Eng</vt:lpstr>
      <vt:lpstr>Vocabulary Builder:  Unit 40    Gr  Eng</vt:lpstr>
      <vt:lpstr>Vocabulary Builder:  Unit 40    Gr  Eng</vt:lpstr>
      <vt:lpstr>Vocabulary Builder:  Unit 40    Gr  Eng</vt:lpstr>
      <vt:lpstr>Vocabulary Builder:  Unit 40    Gr  Eng</vt:lpstr>
      <vt:lpstr>Vocabulary Builder:  Unit 40   Eng  Gr</vt:lpstr>
      <vt:lpstr>Vocabulary Builder:  Unit 40   Eng  Gr</vt:lpstr>
      <vt:lpstr>Vocabulary Builder:  Unit 40   Eng  Gr</vt:lpstr>
      <vt:lpstr>Vocabulary Builder:  Unit 40   Eng  Gr</vt:lpstr>
      <vt:lpstr>Vocabulary Builder:  Unit 40   Eng  Gr</vt:lpstr>
      <vt:lpstr>Vocabulary Builder:  Unit 40   Eng  Gr</vt:lpstr>
      <vt:lpstr>Vocabulary Builder:  Unit 40   Eng  Gr</vt:lpstr>
      <vt:lpstr>Vocabulary Builder:  Unit 40   Eng  Gr</vt:lpstr>
      <vt:lpstr>Vocabulary Builder:  Unit 40   Eng  Gr</vt:lpstr>
      <vt:lpstr>Vocabulary Builder:  Unit 40   Eng  Gr</vt:lpstr>
      <vt:lpstr>Vocabulary Builder:  Unit 40   Eng  Gr</vt:lpstr>
      <vt:lpstr>Vocabulary Builder:  Unit 40   Eng  Gr</vt:lpstr>
      <vt:lpstr>Vocabulary Builder:  Unit 40   Eng  Gr</vt:lpstr>
      <vt:lpstr>Vocabulary Builder:  Unit 40   Eng  Gr</vt:lpstr>
      <vt:lpstr>Vocabulary Builder:  Unit 40   Eng  Gr</vt:lpstr>
      <vt:lpstr>Vocabulary Builder:  Unit 40   Eng  Gr</vt:lpstr>
      <vt:lpstr>Vocabulary Builder:  Unit 40   Eng  Gr</vt:lpstr>
      <vt:lpstr>Vocabulary Builder:  Unit 40   Eng  Gr</vt:lpstr>
      <vt:lpstr>Vocabulary Builder:  Unit 40   Eng  Gr</vt:lpstr>
      <vt:lpstr>Vocabulary Builder:  Unit 40   Eng  Gr</vt:lpstr>
      <vt:lpstr>Vocabulary Builder:  Unit 40   Eng  Gr</vt:lpstr>
      <vt:lpstr>Vocabulary Builder:  Unit 40   Eng  Gr</vt:lpstr>
      <vt:lpstr>Vocabulary Builder:  Unit 40   Eng  Gr</vt:lpstr>
      <vt:lpstr>Vocabulary Builder:  Unit 40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317</cp:revision>
  <dcterms:created xsi:type="dcterms:W3CDTF">2019-01-27T23:10:16Z</dcterms:created>
  <dcterms:modified xsi:type="dcterms:W3CDTF">2019-02-23T23:39:35Z</dcterms:modified>
</cp:coreProperties>
</file>