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0" autoAdjust="0"/>
    <p:restoredTop sz="94660"/>
  </p:normalViewPr>
  <p:slideViewPr>
    <p:cSldViewPr snapToGrid="0">
      <p:cViewPr>
        <p:scale>
          <a:sx n="46" d="100"/>
          <a:sy n="46" d="100"/>
        </p:scale>
        <p:origin x="1282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τιμή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honor, price				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4_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517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χωρίς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without,  apart from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5_xw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508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ἑτοιμάζω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	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6_etoi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458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weep					40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7_kla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145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λογίζομ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calculate, account, reckon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8_logi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μισέω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hate		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9_mis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520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μνημεῖον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tomb,  monument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10_mn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532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present,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ἑτοιμάζω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weep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τέσσαρες,  -α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λογίζομ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τιμή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μισέω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χωρίς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without,  apart from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μνημεῖον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207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41" y="3775826"/>
            <a:ext cx="11110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present, approach, stand by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1_par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830" y="54871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2_sem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1583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τέσσαρες,  -α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3_tessa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47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τιμή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honor, price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4_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7591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χωρίς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without,  apart from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5_xw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ἑτοιμάζω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				40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6_etoi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845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11110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present, approach, stand by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1_par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084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weep					40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7_kla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833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λογίζομ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calculate, account, reckon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8_logi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845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μισέω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hate		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9_mis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5329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μνημεῖον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tomb,  monument			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10_mn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present,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ἑτοιμάζω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weep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τέσσαρες,  -α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λογίζομ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τιμή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μισέω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χωρίς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without,  apart from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μνημεῖον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_Un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7714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2_sem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09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τέσσαρες,  -α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9_03_tessa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009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1322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5418</TotalTime>
  <Words>677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 Gr  Eng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  <vt:lpstr>Vocabulary Builder:  Unit 39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318</cp:revision>
  <dcterms:created xsi:type="dcterms:W3CDTF">2019-01-27T23:10:16Z</dcterms:created>
  <dcterms:modified xsi:type="dcterms:W3CDTF">2019-02-23T20:02:25Z</dcterms:modified>
</cp:coreProperties>
</file>